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a93a279b4942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8e160f5bcf4e4c"/>
  </p:sldMasterIdLst>
  <p:sldIdLst>
    <p:sldId xmlns:r="http://schemas.openxmlformats.org/officeDocument/2006/relationships" id="256" r:id="R480ecf5f84904689"/>
    <p:sldId xmlns:r="http://schemas.openxmlformats.org/officeDocument/2006/relationships" id="257" r:id="R0d8dc4b409774fcd"/>
    <p:sldId xmlns:r="http://schemas.openxmlformats.org/officeDocument/2006/relationships" id="258" r:id="R8cc47057f80a470a"/>
    <p:sldId xmlns:r="http://schemas.openxmlformats.org/officeDocument/2006/relationships" id="259" r:id="R9ff15fdfaa8f4533"/>
    <p:sldId xmlns:r="http://schemas.openxmlformats.org/officeDocument/2006/relationships" id="260" r:id="R235bfeba3fbb4435"/>
    <p:sldId xmlns:r="http://schemas.openxmlformats.org/officeDocument/2006/relationships" id="261" r:id="R9c70cf7f6f61499a"/>
    <p:sldId xmlns:r="http://schemas.openxmlformats.org/officeDocument/2006/relationships" id="262" r:id="Ra767364da7a941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8e160f5bcf4e4c" /><Relationship Type="http://schemas.openxmlformats.org/officeDocument/2006/relationships/slide" Target="/ppt/slides/slide1.xml" Id="R480ecf5f84904689" /><Relationship Type="http://schemas.openxmlformats.org/officeDocument/2006/relationships/slide" Target="/ppt/slides/slide2.xml" Id="R0d8dc4b409774fcd" /><Relationship Type="http://schemas.openxmlformats.org/officeDocument/2006/relationships/slide" Target="/ppt/slides/slide3.xml" Id="R8cc47057f80a470a" /><Relationship Type="http://schemas.openxmlformats.org/officeDocument/2006/relationships/slide" Target="/ppt/slides/slide4.xml" Id="R9ff15fdfaa8f4533" /><Relationship Type="http://schemas.openxmlformats.org/officeDocument/2006/relationships/slide" Target="/ppt/slides/slide5.xml" Id="R235bfeba3fbb4435" /><Relationship Type="http://schemas.openxmlformats.org/officeDocument/2006/relationships/slide" Target="/ppt/slides/slide6.xml" Id="R9c70cf7f6f61499a" /><Relationship Type="http://schemas.openxmlformats.org/officeDocument/2006/relationships/slide" Target="/ppt/slides/slide7.xml" Id="Ra767364da7a941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9dddcc4a1d42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4e9d759ad4382" /><Relationship Type="http://schemas.openxmlformats.org/officeDocument/2006/relationships/theme" Target="/ppt/slideMasters/theme/theme1.xml" Id="R4b5543807bb446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94e9d759ad43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365e39b3864e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b6ff606fbb4e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6cb1fc0054f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380840461f46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9a5db976ce4c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0875553c334c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af1225b55f4e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KRÅKO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KRÅKO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KRÅKO INVEST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KRÅKO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KRÅKO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KRÅKO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152 420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53 419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4 763 658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5 614 109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KRÅKO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 SIGURD EIKEMO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JONSGAR EIKEMO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KRÅKO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Bekkeveien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5096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kraakoinvestas@gmail.com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913 534 530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KRÅKO INVEST AS</a:t>
            </a:r>
          </a:p>
        </p:txBody>
      </p:sp>
    </p:spTree>
  </p:cSld>
  <p:clrMapOvr>
    <a:masterClrMapping xmlns:a="http://schemas.openxmlformats.org/drawingml/2006/main"/>
  </p:clrMapOvr>
</p:sld>
</file>