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616fb0b64d42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2dd79954b34808"/>
  </p:sldMasterIdLst>
  <p:sldIdLst>
    <p:sldId xmlns:r="http://schemas.openxmlformats.org/officeDocument/2006/relationships" id="256" r:id="R1f216986ba6947a4"/>
    <p:sldId xmlns:r="http://schemas.openxmlformats.org/officeDocument/2006/relationships" id="257" r:id="R4ddaacdf32634d72"/>
    <p:sldId xmlns:r="http://schemas.openxmlformats.org/officeDocument/2006/relationships" id="258" r:id="R09933ee57f4245c0"/>
    <p:sldId xmlns:r="http://schemas.openxmlformats.org/officeDocument/2006/relationships" id="259" r:id="R9802f2bedbef4b81"/>
    <p:sldId xmlns:r="http://schemas.openxmlformats.org/officeDocument/2006/relationships" id="260" r:id="Rd6c99405d4fe4699"/>
    <p:sldId xmlns:r="http://schemas.openxmlformats.org/officeDocument/2006/relationships" id="261" r:id="R4aef1926931c4550"/>
    <p:sldId xmlns:r="http://schemas.openxmlformats.org/officeDocument/2006/relationships" id="262" r:id="Rf7b54f329b574b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dd79954b34808" /><Relationship Type="http://schemas.openxmlformats.org/officeDocument/2006/relationships/slide" Target="/ppt/slides/slide1.xml" Id="R1f216986ba6947a4" /><Relationship Type="http://schemas.openxmlformats.org/officeDocument/2006/relationships/slide" Target="/ppt/slides/slide2.xml" Id="R4ddaacdf32634d72" /><Relationship Type="http://schemas.openxmlformats.org/officeDocument/2006/relationships/slide" Target="/ppt/slides/slide3.xml" Id="R09933ee57f4245c0" /><Relationship Type="http://schemas.openxmlformats.org/officeDocument/2006/relationships/slide" Target="/ppt/slides/slide4.xml" Id="R9802f2bedbef4b81" /><Relationship Type="http://schemas.openxmlformats.org/officeDocument/2006/relationships/slide" Target="/ppt/slides/slide5.xml" Id="Rd6c99405d4fe4699" /><Relationship Type="http://schemas.openxmlformats.org/officeDocument/2006/relationships/slide" Target="/ppt/slides/slide6.xml" Id="R4aef1926931c4550" /><Relationship Type="http://schemas.openxmlformats.org/officeDocument/2006/relationships/slide" Target="/ppt/slides/slide7.xml" Id="Rf7b54f329b574b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469fd15d94e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c42c134ca45fc" /><Relationship Type="http://schemas.openxmlformats.org/officeDocument/2006/relationships/theme" Target="/ppt/slideMasters/theme/theme1.xml" Id="Rac4d7e046de14e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8c42c134ca45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039fd0b5f4c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6a2be20e5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5d0c2d33142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cdcc3846947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d2bdeb19e47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31f74750945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11e7a5fd24d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ÅSGÅRDSTRAND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ÅSGÅRDSTRAND REGNSKAP AS ble etablert [år] og holder til i Åsgårdstrand.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2 668 237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1 552 301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BJØNNESS KARLSEN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THI THU HUONG DANG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3179 Åsgårdstrand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08 13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sbkarls@online.no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913 589 513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