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e4ac0981d4f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c5ff427fe44ae"/>
  </p:sldMasterIdLst>
  <p:sldIdLst>
    <p:sldId xmlns:r="http://schemas.openxmlformats.org/officeDocument/2006/relationships" id="256" r:id="Rc30df63430354f0b"/>
    <p:sldId xmlns:r="http://schemas.openxmlformats.org/officeDocument/2006/relationships" id="257" r:id="Rdb439d8dc1db4df4"/>
    <p:sldId xmlns:r="http://schemas.openxmlformats.org/officeDocument/2006/relationships" id="258" r:id="R7db82c1d144b4eef"/>
    <p:sldId xmlns:r="http://schemas.openxmlformats.org/officeDocument/2006/relationships" id="259" r:id="R7021cf50740b417d"/>
    <p:sldId xmlns:r="http://schemas.openxmlformats.org/officeDocument/2006/relationships" id="260" r:id="R688c9f018ef84fb0"/>
    <p:sldId xmlns:r="http://schemas.openxmlformats.org/officeDocument/2006/relationships" id="261" r:id="R0ade3b833f794b75"/>
    <p:sldId xmlns:r="http://schemas.openxmlformats.org/officeDocument/2006/relationships" id="262" r:id="R1605dc4ef7da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c5ff427fe44ae" /><Relationship Type="http://schemas.openxmlformats.org/officeDocument/2006/relationships/slide" Target="/ppt/slides/slide1.xml" Id="Rc30df63430354f0b" /><Relationship Type="http://schemas.openxmlformats.org/officeDocument/2006/relationships/slide" Target="/ppt/slides/slide2.xml" Id="Rdb439d8dc1db4df4" /><Relationship Type="http://schemas.openxmlformats.org/officeDocument/2006/relationships/slide" Target="/ppt/slides/slide3.xml" Id="R7db82c1d144b4eef" /><Relationship Type="http://schemas.openxmlformats.org/officeDocument/2006/relationships/slide" Target="/ppt/slides/slide4.xml" Id="R7021cf50740b417d" /><Relationship Type="http://schemas.openxmlformats.org/officeDocument/2006/relationships/slide" Target="/ppt/slides/slide5.xml" Id="R688c9f018ef84fb0" /><Relationship Type="http://schemas.openxmlformats.org/officeDocument/2006/relationships/slide" Target="/ppt/slides/slide6.xml" Id="R0ade3b833f794b75" /><Relationship Type="http://schemas.openxmlformats.org/officeDocument/2006/relationships/slide" Target="/ppt/slides/slide7.xml" Id="R1605dc4ef7da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df855eec449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00c01ebe54f34" /><Relationship Type="http://schemas.openxmlformats.org/officeDocument/2006/relationships/theme" Target="/ppt/slideMasters/theme/theme1.xml" Id="Rf617de751dac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c00c01ebe54f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4b614b42e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162e863da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87ea9273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50efe181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62c83116c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e86edca3144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aa0b979ca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8 176 901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51 076 108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51 310 438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GJERT URDAHL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913 602 129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PERUR AS</a:t>
            </a:r>
          </a:p>
        </p:txBody>
      </p:sp>
    </p:spTree>
  </p:cSld>
  <p:clrMapOvr>
    <a:masterClrMapping xmlns:a="http://schemas.openxmlformats.org/drawingml/2006/main"/>
  </p:clrMapOvr>
</p:sld>
</file>