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26087ddf7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1f41bec764a34"/>
  </p:sldMasterIdLst>
  <p:sldIdLst>
    <p:sldId xmlns:r="http://schemas.openxmlformats.org/officeDocument/2006/relationships" id="256" r:id="R5b610a0c1bbf4efd"/>
    <p:sldId xmlns:r="http://schemas.openxmlformats.org/officeDocument/2006/relationships" id="257" r:id="R279a3e52d872497e"/>
    <p:sldId xmlns:r="http://schemas.openxmlformats.org/officeDocument/2006/relationships" id="258" r:id="R72fabbe00f2f4c61"/>
    <p:sldId xmlns:r="http://schemas.openxmlformats.org/officeDocument/2006/relationships" id="259" r:id="R01f53b9887244781"/>
    <p:sldId xmlns:r="http://schemas.openxmlformats.org/officeDocument/2006/relationships" id="260" r:id="Rbcf3d557f5f7451f"/>
    <p:sldId xmlns:r="http://schemas.openxmlformats.org/officeDocument/2006/relationships" id="261" r:id="Rec1d1ad6556949c0"/>
    <p:sldId xmlns:r="http://schemas.openxmlformats.org/officeDocument/2006/relationships" id="262" r:id="Rb160172f013b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1f41bec764a34" /><Relationship Type="http://schemas.openxmlformats.org/officeDocument/2006/relationships/slide" Target="/ppt/slides/slide1.xml" Id="R5b610a0c1bbf4efd" /><Relationship Type="http://schemas.openxmlformats.org/officeDocument/2006/relationships/slide" Target="/ppt/slides/slide2.xml" Id="R279a3e52d872497e" /><Relationship Type="http://schemas.openxmlformats.org/officeDocument/2006/relationships/slide" Target="/ppt/slides/slide3.xml" Id="R72fabbe00f2f4c61" /><Relationship Type="http://schemas.openxmlformats.org/officeDocument/2006/relationships/slide" Target="/ppt/slides/slide4.xml" Id="R01f53b9887244781" /><Relationship Type="http://schemas.openxmlformats.org/officeDocument/2006/relationships/slide" Target="/ppt/slides/slide5.xml" Id="Rbcf3d557f5f7451f" /><Relationship Type="http://schemas.openxmlformats.org/officeDocument/2006/relationships/slide" Target="/ppt/slides/slide6.xml" Id="Rec1d1ad6556949c0" /><Relationship Type="http://schemas.openxmlformats.org/officeDocument/2006/relationships/slide" Target="/ppt/slides/slide7.xml" Id="Rb160172f013b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ebcc03f3f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4c363297491c" /><Relationship Type="http://schemas.openxmlformats.org/officeDocument/2006/relationships/theme" Target="/ppt/slideMasters/theme/theme1.xml" Id="R8b58e3723f75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94c363297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93f96f3ba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58125a1f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140ef37bc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85c9a492e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33a6016bd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08dbbd2d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49f44eca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FRODIG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FRODIG ØKONOMI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12 831 552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6 099 103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KRISTIN SMESTAD KLYPE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ALU BRØTO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ROTEGÅRD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BORGE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Jordeshagen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post@frodigokonomi.no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913 631 676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