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dd64d9aa0846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29d6ab672844ff"/>
  </p:sldMasterIdLst>
  <p:sldIdLst>
    <p:sldId xmlns:r="http://schemas.openxmlformats.org/officeDocument/2006/relationships" id="256" r:id="R0f91988434dc4702"/>
    <p:sldId xmlns:r="http://schemas.openxmlformats.org/officeDocument/2006/relationships" id="257" r:id="Rd5d0f96172394403"/>
    <p:sldId xmlns:r="http://schemas.openxmlformats.org/officeDocument/2006/relationships" id="258" r:id="R918f80c7e8054e72"/>
    <p:sldId xmlns:r="http://schemas.openxmlformats.org/officeDocument/2006/relationships" id="259" r:id="R9a45a9c5e12b4c7c"/>
    <p:sldId xmlns:r="http://schemas.openxmlformats.org/officeDocument/2006/relationships" id="260" r:id="R54d0fe371b5e4cc2"/>
    <p:sldId xmlns:r="http://schemas.openxmlformats.org/officeDocument/2006/relationships" id="261" r:id="R8687be32a79a48d7"/>
    <p:sldId xmlns:r="http://schemas.openxmlformats.org/officeDocument/2006/relationships" id="262" r:id="R7ad2b7e448024a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29d6ab672844ff" /><Relationship Type="http://schemas.openxmlformats.org/officeDocument/2006/relationships/slide" Target="/ppt/slides/slide1.xml" Id="R0f91988434dc4702" /><Relationship Type="http://schemas.openxmlformats.org/officeDocument/2006/relationships/slide" Target="/ppt/slides/slide2.xml" Id="Rd5d0f96172394403" /><Relationship Type="http://schemas.openxmlformats.org/officeDocument/2006/relationships/slide" Target="/ppt/slides/slide3.xml" Id="R918f80c7e8054e72" /><Relationship Type="http://schemas.openxmlformats.org/officeDocument/2006/relationships/slide" Target="/ppt/slides/slide4.xml" Id="R9a45a9c5e12b4c7c" /><Relationship Type="http://schemas.openxmlformats.org/officeDocument/2006/relationships/slide" Target="/ppt/slides/slide5.xml" Id="R54d0fe371b5e4cc2" /><Relationship Type="http://schemas.openxmlformats.org/officeDocument/2006/relationships/slide" Target="/ppt/slides/slide6.xml" Id="R8687be32a79a48d7" /><Relationship Type="http://schemas.openxmlformats.org/officeDocument/2006/relationships/slide" Target="/ppt/slides/slide7.xml" Id="R7ad2b7e448024a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7b258cf8340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c11b9eace4c0f" /><Relationship Type="http://schemas.openxmlformats.org/officeDocument/2006/relationships/theme" Target="/ppt/slideMasters/theme/theme1.xml" Id="R61072256c40c4e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cc11b9eace4c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4b12dc13649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d67df6ec14f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7352dc79d49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06c2a691642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71bf1e1bd4e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23a937eb046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57141dd8e4c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