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4f2c70dcf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ddbbd31634363"/>
  </p:sldMasterIdLst>
  <p:sldIdLst>
    <p:sldId xmlns:r="http://schemas.openxmlformats.org/officeDocument/2006/relationships" id="256" r:id="R5bec153097714b29"/>
    <p:sldId xmlns:r="http://schemas.openxmlformats.org/officeDocument/2006/relationships" id="257" r:id="R23078719aedf4f8b"/>
    <p:sldId xmlns:r="http://schemas.openxmlformats.org/officeDocument/2006/relationships" id="258" r:id="Rbc725473b7354bba"/>
    <p:sldId xmlns:r="http://schemas.openxmlformats.org/officeDocument/2006/relationships" id="259" r:id="R7067b7a8ed1242db"/>
    <p:sldId xmlns:r="http://schemas.openxmlformats.org/officeDocument/2006/relationships" id="260" r:id="R6461f96697fb4e6f"/>
    <p:sldId xmlns:r="http://schemas.openxmlformats.org/officeDocument/2006/relationships" id="261" r:id="R0fd32c8db50341d5"/>
    <p:sldId xmlns:r="http://schemas.openxmlformats.org/officeDocument/2006/relationships" id="262" r:id="Rfee1cdd4c1e7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ddbbd31634363" /><Relationship Type="http://schemas.openxmlformats.org/officeDocument/2006/relationships/slide" Target="/ppt/slides/slide1.xml" Id="R5bec153097714b29" /><Relationship Type="http://schemas.openxmlformats.org/officeDocument/2006/relationships/slide" Target="/ppt/slides/slide2.xml" Id="R23078719aedf4f8b" /><Relationship Type="http://schemas.openxmlformats.org/officeDocument/2006/relationships/slide" Target="/ppt/slides/slide3.xml" Id="Rbc725473b7354bba" /><Relationship Type="http://schemas.openxmlformats.org/officeDocument/2006/relationships/slide" Target="/ppt/slides/slide4.xml" Id="R7067b7a8ed1242db" /><Relationship Type="http://schemas.openxmlformats.org/officeDocument/2006/relationships/slide" Target="/ppt/slides/slide5.xml" Id="R6461f96697fb4e6f" /><Relationship Type="http://schemas.openxmlformats.org/officeDocument/2006/relationships/slide" Target="/ppt/slides/slide6.xml" Id="R0fd32c8db50341d5" /><Relationship Type="http://schemas.openxmlformats.org/officeDocument/2006/relationships/slide" Target="/ppt/slides/slide7.xml" Id="Rfee1cdd4c1e7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9a4d29c35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f39f6839482c" /><Relationship Type="http://schemas.openxmlformats.org/officeDocument/2006/relationships/theme" Target="/ppt/slideMasters/theme/theme1.xml" Id="R6d950861a3c1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57f39f6839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c8bb9a563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2f511f45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ec292e56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abc874707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5950b46c8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982d374f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3f0ab12c6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PUENTE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PUENTE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PUENTE HOLDING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PUENTE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PUENTE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PUENTE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10 491 933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PUENTE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JUAN ANTONIO PUENTE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HOLSTAD PUENTE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PUENTE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Vesthagan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antonio.puente@aurskog-plateogblikk.no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913 682 394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PUENTE HOLDING AS</a:t>
            </a:r>
          </a:p>
        </p:txBody>
      </p:sp>
    </p:spTree>
  </p:cSld>
  <p:clrMapOvr>
    <a:masterClrMapping xmlns:a="http://schemas.openxmlformats.org/drawingml/2006/main"/>
  </p:clrMapOvr>
</p:sld>
</file>