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d2eb0af49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9c6ba6d684581"/>
  </p:sldMasterIdLst>
  <p:sldIdLst>
    <p:sldId xmlns:r="http://schemas.openxmlformats.org/officeDocument/2006/relationships" id="256" r:id="Rbfe566b723d4461b"/>
    <p:sldId xmlns:r="http://schemas.openxmlformats.org/officeDocument/2006/relationships" id="257" r:id="R162bca947d154b65"/>
    <p:sldId xmlns:r="http://schemas.openxmlformats.org/officeDocument/2006/relationships" id="258" r:id="Rafcc00de48674d0b"/>
    <p:sldId xmlns:r="http://schemas.openxmlformats.org/officeDocument/2006/relationships" id="259" r:id="R5f2cd1a47b8f47de"/>
    <p:sldId xmlns:r="http://schemas.openxmlformats.org/officeDocument/2006/relationships" id="260" r:id="R46f07ab433774a83"/>
    <p:sldId xmlns:r="http://schemas.openxmlformats.org/officeDocument/2006/relationships" id="261" r:id="R1b26fd403ff74467"/>
    <p:sldId xmlns:r="http://schemas.openxmlformats.org/officeDocument/2006/relationships" id="262" r:id="Rc00fab4d8aaf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9c6ba6d684581" /><Relationship Type="http://schemas.openxmlformats.org/officeDocument/2006/relationships/slide" Target="/ppt/slides/slide1.xml" Id="Rbfe566b723d4461b" /><Relationship Type="http://schemas.openxmlformats.org/officeDocument/2006/relationships/slide" Target="/ppt/slides/slide2.xml" Id="R162bca947d154b65" /><Relationship Type="http://schemas.openxmlformats.org/officeDocument/2006/relationships/slide" Target="/ppt/slides/slide3.xml" Id="Rafcc00de48674d0b" /><Relationship Type="http://schemas.openxmlformats.org/officeDocument/2006/relationships/slide" Target="/ppt/slides/slide4.xml" Id="R5f2cd1a47b8f47de" /><Relationship Type="http://schemas.openxmlformats.org/officeDocument/2006/relationships/slide" Target="/ppt/slides/slide5.xml" Id="R46f07ab433774a83" /><Relationship Type="http://schemas.openxmlformats.org/officeDocument/2006/relationships/slide" Target="/ppt/slides/slide6.xml" Id="R1b26fd403ff74467" /><Relationship Type="http://schemas.openxmlformats.org/officeDocument/2006/relationships/slide" Target="/ppt/slides/slide7.xml" Id="Rc00fab4d8aaf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ba3ada6a0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8b7f3626439e" /><Relationship Type="http://schemas.openxmlformats.org/officeDocument/2006/relationships/theme" Target="/ppt/slideMasters/theme/theme1.xml" Id="R2f8c24838151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48b7f3626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3261fbee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661bc9d1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dde0175d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3c58d04d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7b0df14e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569e121d2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f679a698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