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ac3ab910c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724534ca44e79"/>
  </p:sldMasterIdLst>
  <p:sldIdLst>
    <p:sldId xmlns:r="http://schemas.openxmlformats.org/officeDocument/2006/relationships" id="256" r:id="R90b71f9abefd44c5"/>
    <p:sldId xmlns:r="http://schemas.openxmlformats.org/officeDocument/2006/relationships" id="257" r:id="Rff10f587a2764962"/>
    <p:sldId xmlns:r="http://schemas.openxmlformats.org/officeDocument/2006/relationships" id="258" r:id="R04de65ab01a44d48"/>
    <p:sldId xmlns:r="http://schemas.openxmlformats.org/officeDocument/2006/relationships" id="259" r:id="Rdaba3f512ffc45ce"/>
    <p:sldId xmlns:r="http://schemas.openxmlformats.org/officeDocument/2006/relationships" id="260" r:id="R79f4dffd329f46c5"/>
    <p:sldId xmlns:r="http://schemas.openxmlformats.org/officeDocument/2006/relationships" id="261" r:id="R79e5d934506d4696"/>
    <p:sldId xmlns:r="http://schemas.openxmlformats.org/officeDocument/2006/relationships" id="262" r:id="Re03407d02f5b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724534ca44e79" /><Relationship Type="http://schemas.openxmlformats.org/officeDocument/2006/relationships/slide" Target="/ppt/slides/slide1.xml" Id="R90b71f9abefd44c5" /><Relationship Type="http://schemas.openxmlformats.org/officeDocument/2006/relationships/slide" Target="/ppt/slides/slide2.xml" Id="Rff10f587a2764962" /><Relationship Type="http://schemas.openxmlformats.org/officeDocument/2006/relationships/slide" Target="/ppt/slides/slide3.xml" Id="R04de65ab01a44d48" /><Relationship Type="http://schemas.openxmlformats.org/officeDocument/2006/relationships/slide" Target="/ppt/slides/slide4.xml" Id="Rdaba3f512ffc45ce" /><Relationship Type="http://schemas.openxmlformats.org/officeDocument/2006/relationships/slide" Target="/ppt/slides/slide5.xml" Id="R79f4dffd329f46c5" /><Relationship Type="http://schemas.openxmlformats.org/officeDocument/2006/relationships/slide" Target="/ppt/slides/slide6.xml" Id="R79e5d934506d4696" /><Relationship Type="http://schemas.openxmlformats.org/officeDocument/2006/relationships/slide" Target="/ppt/slides/slide7.xml" Id="Re03407d02f5b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395b2385e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8fc212854eef" /><Relationship Type="http://schemas.openxmlformats.org/officeDocument/2006/relationships/theme" Target="/ppt/slideMasters/theme/theme1.xml" Id="R0a55f3075cab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78fc21285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f697defc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74705cf1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22907a22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243674b8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a1caac3b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13c895c2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822d3c830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