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92aa7d44f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6deef2821416c"/>
  </p:sldMasterIdLst>
  <p:sldIdLst>
    <p:sldId xmlns:r="http://schemas.openxmlformats.org/officeDocument/2006/relationships" id="256" r:id="Rb59f2f0404e0480d"/>
    <p:sldId xmlns:r="http://schemas.openxmlformats.org/officeDocument/2006/relationships" id="257" r:id="R70fede0879c64afe"/>
    <p:sldId xmlns:r="http://schemas.openxmlformats.org/officeDocument/2006/relationships" id="258" r:id="R1b134f28623448c8"/>
    <p:sldId xmlns:r="http://schemas.openxmlformats.org/officeDocument/2006/relationships" id="259" r:id="R061a301fb3f14ffa"/>
    <p:sldId xmlns:r="http://schemas.openxmlformats.org/officeDocument/2006/relationships" id="260" r:id="Re704cd7694914513"/>
    <p:sldId xmlns:r="http://schemas.openxmlformats.org/officeDocument/2006/relationships" id="261" r:id="Rbf04aed45e234c92"/>
    <p:sldId xmlns:r="http://schemas.openxmlformats.org/officeDocument/2006/relationships" id="262" r:id="Rfff3093163bf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6deef2821416c" /><Relationship Type="http://schemas.openxmlformats.org/officeDocument/2006/relationships/slide" Target="/ppt/slides/slide1.xml" Id="Rb59f2f0404e0480d" /><Relationship Type="http://schemas.openxmlformats.org/officeDocument/2006/relationships/slide" Target="/ppt/slides/slide2.xml" Id="R70fede0879c64afe" /><Relationship Type="http://schemas.openxmlformats.org/officeDocument/2006/relationships/slide" Target="/ppt/slides/slide3.xml" Id="R1b134f28623448c8" /><Relationship Type="http://schemas.openxmlformats.org/officeDocument/2006/relationships/slide" Target="/ppt/slides/slide4.xml" Id="R061a301fb3f14ffa" /><Relationship Type="http://schemas.openxmlformats.org/officeDocument/2006/relationships/slide" Target="/ppt/slides/slide5.xml" Id="Re704cd7694914513" /><Relationship Type="http://schemas.openxmlformats.org/officeDocument/2006/relationships/slide" Target="/ppt/slides/slide6.xml" Id="Rbf04aed45e234c92" /><Relationship Type="http://schemas.openxmlformats.org/officeDocument/2006/relationships/slide" Target="/ppt/slides/slide7.xml" Id="Rfff3093163bf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03a7a0e3f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d3771a7c4e2e" /><Relationship Type="http://schemas.openxmlformats.org/officeDocument/2006/relationships/theme" Target="/ppt/slideMasters/theme/theme1.xml" Id="Rdbb0188e32fc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ed3771a7c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72f6a4a94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ebcad7578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7c2986c5d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c1771747d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1ecb4aab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2c87b27b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a0e37b37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