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bddce18e2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2714125714541"/>
  </p:sldMasterIdLst>
  <p:sldIdLst>
    <p:sldId xmlns:r="http://schemas.openxmlformats.org/officeDocument/2006/relationships" id="256" r:id="R98be69e12ece48e0"/>
    <p:sldId xmlns:r="http://schemas.openxmlformats.org/officeDocument/2006/relationships" id="257" r:id="Rd3f0f24663654627"/>
    <p:sldId xmlns:r="http://schemas.openxmlformats.org/officeDocument/2006/relationships" id="258" r:id="Rbabc643eba3a4432"/>
    <p:sldId xmlns:r="http://schemas.openxmlformats.org/officeDocument/2006/relationships" id="259" r:id="R7a59157f7f71405c"/>
    <p:sldId xmlns:r="http://schemas.openxmlformats.org/officeDocument/2006/relationships" id="260" r:id="R6233fc083bad41a8"/>
    <p:sldId xmlns:r="http://schemas.openxmlformats.org/officeDocument/2006/relationships" id="261" r:id="R599447db65144882"/>
    <p:sldId xmlns:r="http://schemas.openxmlformats.org/officeDocument/2006/relationships" id="262" r:id="R8d7d1d5961e7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2714125714541" /><Relationship Type="http://schemas.openxmlformats.org/officeDocument/2006/relationships/slide" Target="/ppt/slides/slide1.xml" Id="R98be69e12ece48e0" /><Relationship Type="http://schemas.openxmlformats.org/officeDocument/2006/relationships/slide" Target="/ppt/slides/slide2.xml" Id="Rd3f0f24663654627" /><Relationship Type="http://schemas.openxmlformats.org/officeDocument/2006/relationships/slide" Target="/ppt/slides/slide3.xml" Id="Rbabc643eba3a4432" /><Relationship Type="http://schemas.openxmlformats.org/officeDocument/2006/relationships/slide" Target="/ppt/slides/slide4.xml" Id="R7a59157f7f71405c" /><Relationship Type="http://schemas.openxmlformats.org/officeDocument/2006/relationships/slide" Target="/ppt/slides/slide5.xml" Id="R6233fc083bad41a8" /><Relationship Type="http://schemas.openxmlformats.org/officeDocument/2006/relationships/slide" Target="/ppt/slides/slide6.xml" Id="R599447db65144882" /><Relationship Type="http://schemas.openxmlformats.org/officeDocument/2006/relationships/slide" Target="/ppt/slides/slide7.xml" Id="R8d7d1d5961e7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925aa0c5c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fafeb3e76405e" /><Relationship Type="http://schemas.openxmlformats.org/officeDocument/2006/relationships/theme" Target="/ppt/slideMasters/theme/theme1.xml" Id="Rc14f79ee4e27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fafeb3e76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5c1d5caf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1423d473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a4673bd0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b6d0bce5a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5b472113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de2b5df0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ec9e6509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