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efcd8cc67942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9185721b9b4a23"/>
  </p:sldMasterIdLst>
  <p:sldIdLst>
    <p:sldId xmlns:r="http://schemas.openxmlformats.org/officeDocument/2006/relationships" id="256" r:id="R5d74842d630a4e48"/>
    <p:sldId xmlns:r="http://schemas.openxmlformats.org/officeDocument/2006/relationships" id="257" r:id="R36443a97abe54087"/>
    <p:sldId xmlns:r="http://schemas.openxmlformats.org/officeDocument/2006/relationships" id="258" r:id="Radee0bb36b714bbf"/>
    <p:sldId xmlns:r="http://schemas.openxmlformats.org/officeDocument/2006/relationships" id="259" r:id="R77cc49e0eae7418e"/>
    <p:sldId xmlns:r="http://schemas.openxmlformats.org/officeDocument/2006/relationships" id="260" r:id="R14554399d39d4979"/>
    <p:sldId xmlns:r="http://schemas.openxmlformats.org/officeDocument/2006/relationships" id="261" r:id="R7500e18564f34389"/>
    <p:sldId xmlns:r="http://schemas.openxmlformats.org/officeDocument/2006/relationships" id="262" r:id="R8ea491f047794b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9185721b9b4a23" /><Relationship Type="http://schemas.openxmlformats.org/officeDocument/2006/relationships/slide" Target="/ppt/slides/slide1.xml" Id="R5d74842d630a4e48" /><Relationship Type="http://schemas.openxmlformats.org/officeDocument/2006/relationships/slide" Target="/ppt/slides/slide2.xml" Id="R36443a97abe54087" /><Relationship Type="http://schemas.openxmlformats.org/officeDocument/2006/relationships/slide" Target="/ppt/slides/slide3.xml" Id="Radee0bb36b714bbf" /><Relationship Type="http://schemas.openxmlformats.org/officeDocument/2006/relationships/slide" Target="/ppt/slides/slide4.xml" Id="R77cc49e0eae7418e" /><Relationship Type="http://schemas.openxmlformats.org/officeDocument/2006/relationships/slide" Target="/ppt/slides/slide5.xml" Id="R14554399d39d4979" /><Relationship Type="http://schemas.openxmlformats.org/officeDocument/2006/relationships/slide" Target="/ppt/slides/slide6.xml" Id="R7500e18564f34389" /><Relationship Type="http://schemas.openxmlformats.org/officeDocument/2006/relationships/slide" Target="/ppt/slides/slide7.xml" Id="R8ea491f047794b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671547b8ec43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ff51078254a25" /><Relationship Type="http://schemas.openxmlformats.org/officeDocument/2006/relationships/theme" Target="/ppt/slideMasters/theme/theme1.xml" Id="Rae66290845654e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9ff51078254a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47746a15642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ed1803bb846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b1811505146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cfbaa481f46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4846f6cbb4d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3282bf0b54b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b61f887284f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LM MÜLLER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 MÜLLER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LM MÜLLER INVEST AS ble etablert [år] og holder til i Slattum.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 MÜLLER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 MÜLLER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 MÜLLER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45 738 433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45 740 512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 MÜLLER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LENE MYKLEBUST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MÜLLER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 MÜLLER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Haugeråsen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1480 Slattum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913 750 209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 MÜLLER INVEST AS</a:t>
            </a:r>
          </a:p>
        </p:txBody>
      </p:sp>
    </p:spTree>
  </p:cSld>
  <p:clrMapOvr>
    <a:masterClrMapping xmlns:a="http://schemas.openxmlformats.org/drawingml/2006/main"/>
  </p:clrMapOvr>
</p:sld>
</file>