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fefe76089246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7eb9254c344f8e"/>
  </p:sldMasterIdLst>
  <p:sldIdLst>
    <p:sldId xmlns:r="http://schemas.openxmlformats.org/officeDocument/2006/relationships" id="256" r:id="Rcce0020a54ea4c14"/>
    <p:sldId xmlns:r="http://schemas.openxmlformats.org/officeDocument/2006/relationships" id="257" r:id="Rbf75fafc702b40a6"/>
    <p:sldId xmlns:r="http://schemas.openxmlformats.org/officeDocument/2006/relationships" id="258" r:id="R79955062208d4062"/>
    <p:sldId xmlns:r="http://schemas.openxmlformats.org/officeDocument/2006/relationships" id="259" r:id="R0c89fced6c004b40"/>
    <p:sldId xmlns:r="http://schemas.openxmlformats.org/officeDocument/2006/relationships" id="260" r:id="R8b280e02fdae45d5"/>
    <p:sldId xmlns:r="http://schemas.openxmlformats.org/officeDocument/2006/relationships" id="261" r:id="Rc65404e1af9d48be"/>
    <p:sldId xmlns:r="http://schemas.openxmlformats.org/officeDocument/2006/relationships" id="262" r:id="Rfa66d39a281a4a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7eb9254c344f8e" /><Relationship Type="http://schemas.openxmlformats.org/officeDocument/2006/relationships/slide" Target="/ppt/slides/slide1.xml" Id="Rcce0020a54ea4c14" /><Relationship Type="http://schemas.openxmlformats.org/officeDocument/2006/relationships/slide" Target="/ppt/slides/slide2.xml" Id="Rbf75fafc702b40a6" /><Relationship Type="http://schemas.openxmlformats.org/officeDocument/2006/relationships/slide" Target="/ppt/slides/slide3.xml" Id="R79955062208d4062" /><Relationship Type="http://schemas.openxmlformats.org/officeDocument/2006/relationships/slide" Target="/ppt/slides/slide4.xml" Id="R0c89fced6c004b40" /><Relationship Type="http://schemas.openxmlformats.org/officeDocument/2006/relationships/slide" Target="/ppt/slides/slide5.xml" Id="R8b280e02fdae45d5" /><Relationship Type="http://schemas.openxmlformats.org/officeDocument/2006/relationships/slide" Target="/ppt/slides/slide6.xml" Id="Rc65404e1af9d48be" /><Relationship Type="http://schemas.openxmlformats.org/officeDocument/2006/relationships/slide" Target="/ppt/slides/slide7.xml" Id="Rfa66d39a281a4a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3de8dfa5848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0db20077e47c1" /><Relationship Type="http://schemas.openxmlformats.org/officeDocument/2006/relationships/theme" Target="/ppt/slideMasters/theme/theme1.xml" Id="R1ba468cf153a41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70db20077e47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65435d20340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e2b3826d240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f340e47e947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355436a2c43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214bdf81344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dcfa7655144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0394f113041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MARITA ØSTREM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MARITA ØSTREM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543 083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447 666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722 499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1 467 023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 ØSTREM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 ØSTREM DJUKASTEIN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TARJEI ØSTREM DJUKASTEIN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Hestavangen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marita@revisorostrem.no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www.revisorostrem.no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913 751 442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