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06ddb991d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a512aba624c12"/>
  </p:sldMasterIdLst>
  <p:sldIdLst>
    <p:sldId xmlns:r="http://schemas.openxmlformats.org/officeDocument/2006/relationships" id="256" r:id="Ra71b443562e44e03"/>
    <p:sldId xmlns:r="http://schemas.openxmlformats.org/officeDocument/2006/relationships" id="257" r:id="R52eafe4c718240ce"/>
    <p:sldId xmlns:r="http://schemas.openxmlformats.org/officeDocument/2006/relationships" id="258" r:id="R96320c9b04224e3a"/>
    <p:sldId xmlns:r="http://schemas.openxmlformats.org/officeDocument/2006/relationships" id="259" r:id="Rd822001130a74abb"/>
    <p:sldId xmlns:r="http://schemas.openxmlformats.org/officeDocument/2006/relationships" id="260" r:id="R98d3860ace56472b"/>
    <p:sldId xmlns:r="http://schemas.openxmlformats.org/officeDocument/2006/relationships" id="261" r:id="R0c75e85508a84c8a"/>
    <p:sldId xmlns:r="http://schemas.openxmlformats.org/officeDocument/2006/relationships" id="262" r:id="R6f53f133bc22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a512aba624c12" /><Relationship Type="http://schemas.openxmlformats.org/officeDocument/2006/relationships/slide" Target="/ppt/slides/slide1.xml" Id="Ra71b443562e44e03" /><Relationship Type="http://schemas.openxmlformats.org/officeDocument/2006/relationships/slide" Target="/ppt/slides/slide2.xml" Id="R52eafe4c718240ce" /><Relationship Type="http://schemas.openxmlformats.org/officeDocument/2006/relationships/slide" Target="/ppt/slides/slide3.xml" Id="R96320c9b04224e3a" /><Relationship Type="http://schemas.openxmlformats.org/officeDocument/2006/relationships/slide" Target="/ppt/slides/slide4.xml" Id="Rd822001130a74abb" /><Relationship Type="http://schemas.openxmlformats.org/officeDocument/2006/relationships/slide" Target="/ppt/slides/slide5.xml" Id="R98d3860ace56472b" /><Relationship Type="http://schemas.openxmlformats.org/officeDocument/2006/relationships/slide" Target="/ppt/slides/slide6.xml" Id="R0c75e85508a84c8a" /><Relationship Type="http://schemas.openxmlformats.org/officeDocument/2006/relationships/slide" Target="/ppt/slides/slide7.xml" Id="R6f53f133bc22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b3f36d4b3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bb1bfff44742" /><Relationship Type="http://schemas.openxmlformats.org/officeDocument/2006/relationships/theme" Target="/ppt/slideMasters/theme/theme1.xml" Id="R2256ba37bdef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1bb1bfff4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77740bd7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c0de1377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0dec5f4b4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9970b516f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9603ec86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64384b91d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1fbc4abeb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8 125 028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Hestemyrveien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913 766 687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