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fc9a2af89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5cdbd50494b48"/>
  </p:sldMasterIdLst>
  <p:sldIdLst>
    <p:sldId xmlns:r="http://schemas.openxmlformats.org/officeDocument/2006/relationships" id="256" r:id="Reb19293e066b4ef3"/>
    <p:sldId xmlns:r="http://schemas.openxmlformats.org/officeDocument/2006/relationships" id="257" r:id="R3e06a81b11bf4b35"/>
    <p:sldId xmlns:r="http://schemas.openxmlformats.org/officeDocument/2006/relationships" id="258" r:id="R508ab8df1880455e"/>
    <p:sldId xmlns:r="http://schemas.openxmlformats.org/officeDocument/2006/relationships" id="259" r:id="Rab7d1f68b6b4400f"/>
    <p:sldId xmlns:r="http://schemas.openxmlformats.org/officeDocument/2006/relationships" id="260" r:id="R25c03fb25401411f"/>
    <p:sldId xmlns:r="http://schemas.openxmlformats.org/officeDocument/2006/relationships" id="261" r:id="R19aeb452a90c478d"/>
    <p:sldId xmlns:r="http://schemas.openxmlformats.org/officeDocument/2006/relationships" id="262" r:id="R37409bacceff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5cdbd50494b48" /><Relationship Type="http://schemas.openxmlformats.org/officeDocument/2006/relationships/slide" Target="/ppt/slides/slide1.xml" Id="Reb19293e066b4ef3" /><Relationship Type="http://schemas.openxmlformats.org/officeDocument/2006/relationships/slide" Target="/ppt/slides/slide2.xml" Id="R3e06a81b11bf4b35" /><Relationship Type="http://schemas.openxmlformats.org/officeDocument/2006/relationships/slide" Target="/ppt/slides/slide3.xml" Id="R508ab8df1880455e" /><Relationship Type="http://schemas.openxmlformats.org/officeDocument/2006/relationships/slide" Target="/ppt/slides/slide4.xml" Id="Rab7d1f68b6b4400f" /><Relationship Type="http://schemas.openxmlformats.org/officeDocument/2006/relationships/slide" Target="/ppt/slides/slide5.xml" Id="R25c03fb25401411f" /><Relationship Type="http://schemas.openxmlformats.org/officeDocument/2006/relationships/slide" Target="/ppt/slides/slide6.xml" Id="R19aeb452a90c478d" /><Relationship Type="http://schemas.openxmlformats.org/officeDocument/2006/relationships/slide" Target="/ppt/slides/slide7.xml" Id="R37409bacceff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65eb15cdf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98bf08b7440f" /><Relationship Type="http://schemas.openxmlformats.org/officeDocument/2006/relationships/theme" Target="/ppt/slideMasters/theme/theme1.xml" Id="Rd41a8c0aed1b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d98bf08b7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e4330b9eb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68497250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463959d3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271adb1f6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ab551b06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11e36d07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3bd40bc8e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HILLEL-DAVID AARSTEIN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JOHANNESSEN AARSTEIN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Brattvollveien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913 780 663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AARSTEIN INVEST AS</a:t>
            </a:r>
          </a:p>
        </p:txBody>
      </p:sp>
    </p:spTree>
  </p:cSld>
  <p:clrMapOvr>
    <a:masterClrMapping xmlns:a="http://schemas.openxmlformats.org/drawingml/2006/main"/>
  </p:clrMapOvr>
</p:sld>
</file>