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c497a26928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5a071a07c403b"/>
  </p:sldMasterIdLst>
  <p:sldIdLst>
    <p:sldId xmlns:r="http://schemas.openxmlformats.org/officeDocument/2006/relationships" id="256" r:id="Rbcee5250a3f0496b"/>
    <p:sldId xmlns:r="http://schemas.openxmlformats.org/officeDocument/2006/relationships" id="257" r:id="Recfc0dacadf0427a"/>
    <p:sldId xmlns:r="http://schemas.openxmlformats.org/officeDocument/2006/relationships" id="258" r:id="Rc6f037faab7149a0"/>
    <p:sldId xmlns:r="http://schemas.openxmlformats.org/officeDocument/2006/relationships" id="259" r:id="R9fd3fcec94384162"/>
    <p:sldId xmlns:r="http://schemas.openxmlformats.org/officeDocument/2006/relationships" id="260" r:id="Rc9731c65bb734904"/>
    <p:sldId xmlns:r="http://schemas.openxmlformats.org/officeDocument/2006/relationships" id="261" r:id="Rc191917d7bea468e"/>
    <p:sldId xmlns:r="http://schemas.openxmlformats.org/officeDocument/2006/relationships" id="262" r:id="Ra9362f386b00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5a071a07c403b" /><Relationship Type="http://schemas.openxmlformats.org/officeDocument/2006/relationships/slide" Target="/ppt/slides/slide1.xml" Id="Rbcee5250a3f0496b" /><Relationship Type="http://schemas.openxmlformats.org/officeDocument/2006/relationships/slide" Target="/ppt/slides/slide2.xml" Id="Recfc0dacadf0427a" /><Relationship Type="http://schemas.openxmlformats.org/officeDocument/2006/relationships/slide" Target="/ppt/slides/slide3.xml" Id="Rc6f037faab7149a0" /><Relationship Type="http://schemas.openxmlformats.org/officeDocument/2006/relationships/slide" Target="/ppt/slides/slide4.xml" Id="R9fd3fcec94384162" /><Relationship Type="http://schemas.openxmlformats.org/officeDocument/2006/relationships/slide" Target="/ppt/slides/slide5.xml" Id="Rc9731c65bb734904" /><Relationship Type="http://schemas.openxmlformats.org/officeDocument/2006/relationships/slide" Target="/ppt/slides/slide6.xml" Id="Rc191917d7bea468e" /><Relationship Type="http://schemas.openxmlformats.org/officeDocument/2006/relationships/slide" Target="/ppt/slides/slide7.xml" Id="Ra9362f386b00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80c3dd226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6b403017845fc" /><Relationship Type="http://schemas.openxmlformats.org/officeDocument/2006/relationships/theme" Target="/ppt/slideMasters/theme/theme1.xml" Id="R623dddb41171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6b4030178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9f208a75a4c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ca45907b846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44265350a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cfde3250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b9bc41b54a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99603f4c646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d79cc95ae44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WILLYS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WILLYS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12 957 213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14 238 762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WILLY HULTMAN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Lundsalleen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33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913 798 538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WILLYS AS</a:t>
            </a:r>
          </a:p>
        </p:txBody>
      </p:sp>
    </p:spTree>
  </p:cSld>
  <p:clrMapOvr>
    <a:masterClrMapping xmlns:a="http://schemas.openxmlformats.org/drawingml/2006/main"/>
  </p:clrMapOvr>
</p:sld>
</file>