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41c366aec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41a7109c64aa1"/>
  </p:sldMasterIdLst>
  <p:sldIdLst>
    <p:sldId xmlns:r="http://schemas.openxmlformats.org/officeDocument/2006/relationships" id="256" r:id="R7f92c2f0a15a4896"/>
    <p:sldId xmlns:r="http://schemas.openxmlformats.org/officeDocument/2006/relationships" id="257" r:id="Rc72e894168764ea4"/>
    <p:sldId xmlns:r="http://schemas.openxmlformats.org/officeDocument/2006/relationships" id="258" r:id="Rd33ea89f04244ef1"/>
    <p:sldId xmlns:r="http://schemas.openxmlformats.org/officeDocument/2006/relationships" id="259" r:id="Rf599d52037f84967"/>
    <p:sldId xmlns:r="http://schemas.openxmlformats.org/officeDocument/2006/relationships" id="260" r:id="Rb26281f79adb4984"/>
    <p:sldId xmlns:r="http://schemas.openxmlformats.org/officeDocument/2006/relationships" id="261" r:id="Ra8f376457d354829"/>
    <p:sldId xmlns:r="http://schemas.openxmlformats.org/officeDocument/2006/relationships" id="262" r:id="R0c996bdc57ef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41a7109c64aa1" /><Relationship Type="http://schemas.openxmlformats.org/officeDocument/2006/relationships/slide" Target="/ppt/slides/slide1.xml" Id="R7f92c2f0a15a4896" /><Relationship Type="http://schemas.openxmlformats.org/officeDocument/2006/relationships/slide" Target="/ppt/slides/slide2.xml" Id="Rc72e894168764ea4" /><Relationship Type="http://schemas.openxmlformats.org/officeDocument/2006/relationships/slide" Target="/ppt/slides/slide3.xml" Id="Rd33ea89f04244ef1" /><Relationship Type="http://schemas.openxmlformats.org/officeDocument/2006/relationships/slide" Target="/ppt/slides/slide4.xml" Id="Rf599d52037f84967" /><Relationship Type="http://schemas.openxmlformats.org/officeDocument/2006/relationships/slide" Target="/ppt/slides/slide5.xml" Id="Rb26281f79adb4984" /><Relationship Type="http://schemas.openxmlformats.org/officeDocument/2006/relationships/slide" Target="/ppt/slides/slide6.xml" Id="Ra8f376457d354829" /><Relationship Type="http://schemas.openxmlformats.org/officeDocument/2006/relationships/slide" Target="/ppt/slides/slide7.xml" Id="R0c996bdc57ef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468a606ab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aa3cac1c4e5e" /><Relationship Type="http://schemas.openxmlformats.org/officeDocument/2006/relationships/theme" Target="/ppt/slideMasters/theme/theme1.xml" Id="R935b65eff712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6aa3cac1c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3efdd867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e186e74e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be7de8afe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efa89323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511d3e69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ac062c81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20036ded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ÅGE GJERSTAD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