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a3055d4444e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e18195ae9841cb"/>
  </p:sldMasterIdLst>
  <p:sldIdLst>
    <p:sldId xmlns:r="http://schemas.openxmlformats.org/officeDocument/2006/relationships" id="256" r:id="Ra00b14f352b440c1"/>
    <p:sldId xmlns:r="http://schemas.openxmlformats.org/officeDocument/2006/relationships" id="257" r:id="R448dc64ec8c6438f"/>
    <p:sldId xmlns:r="http://schemas.openxmlformats.org/officeDocument/2006/relationships" id="258" r:id="Re96ba661e30444d2"/>
    <p:sldId xmlns:r="http://schemas.openxmlformats.org/officeDocument/2006/relationships" id="259" r:id="R47b081ba3e8a47b5"/>
    <p:sldId xmlns:r="http://schemas.openxmlformats.org/officeDocument/2006/relationships" id="260" r:id="Rd657641064b449aa"/>
    <p:sldId xmlns:r="http://schemas.openxmlformats.org/officeDocument/2006/relationships" id="261" r:id="R16043aefd6394b02"/>
    <p:sldId xmlns:r="http://schemas.openxmlformats.org/officeDocument/2006/relationships" id="262" r:id="R5e493058dc8845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e18195ae9841cb" /><Relationship Type="http://schemas.openxmlformats.org/officeDocument/2006/relationships/slide" Target="/ppt/slides/slide1.xml" Id="Ra00b14f352b440c1" /><Relationship Type="http://schemas.openxmlformats.org/officeDocument/2006/relationships/slide" Target="/ppt/slides/slide2.xml" Id="R448dc64ec8c6438f" /><Relationship Type="http://schemas.openxmlformats.org/officeDocument/2006/relationships/slide" Target="/ppt/slides/slide3.xml" Id="Re96ba661e30444d2" /><Relationship Type="http://schemas.openxmlformats.org/officeDocument/2006/relationships/slide" Target="/ppt/slides/slide4.xml" Id="R47b081ba3e8a47b5" /><Relationship Type="http://schemas.openxmlformats.org/officeDocument/2006/relationships/slide" Target="/ppt/slides/slide5.xml" Id="Rd657641064b449aa" /><Relationship Type="http://schemas.openxmlformats.org/officeDocument/2006/relationships/slide" Target="/ppt/slides/slide6.xml" Id="R16043aefd6394b02" /><Relationship Type="http://schemas.openxmlformats.org/officeDocument/2006/relationships/slide" Target="/ppt/slides/slide7.xml" Id="R5e493058dc8845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2aaf8a8fd74a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e1f6b7c8e64be2" /><Relationship Type="http://schemas.openxmlformats.org/officeDocument/2006/relationships/theme" Target="/ppt/slideMasters/theme/theme1.xml" Id="R22cd0f9dd44b42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e1f6b7c8e64b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7f3b88c6b42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169932fcc48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4080e8b1db42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9c5e5c20a48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3b5d03cce40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15e1da6c047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ebb52ad57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