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a96861311844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7149efc2e8458d"/>
  </p:sldMasterIdLst>
  <p:sldIdLst>
    <p:sldId xmlns:r="http://schemas.openxmlformats.org/officeDocument/2006/relationships" id="256" r:id="R5914a06e402a42e9"/>
    <p:sldId xmlns:r="http://schemas.openxmlformats.org/officeDocument/2006/relationships" id="257" r:id="Re8cef49ad6ce4726"/>
    <p:sldId xmlns:r="http://schemas.openxmlformats.org/officeDocument/2006/relationships" id="258" r:id="Rbfabea687ac34f29"/>
    <p:sldId xmlns:r="http://schemas.openxmlformats.org/officeDocument/2006/relationships" id="259" r:id="R34b36097f91c496b"/>
    <p:sldId xmlns:r="http://schemas.openxmlformats.org/officeDocument/2006/relationships" id="260" r:id="Rde4eff7680c84d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7149efc2e8458d" /><Relationship Type="http://schemas.openxmlformats.org/officeDocument/2006/relationships/slide" Target="/ppt/slides/slide1.xml" Id="R5914a06e402a42e9" /><Relationship Type="http://schemas.openxmlformats.org/officeDocument/2006/relationships/slide" Target="/ppt/slides/slide2.xml" Id="Re8cef49ad6ce4726" /><Relationship Type="http://schemas.openxmlformats.org/officeDocument/2006/relationships/slide" Target="/ppt/slides/slide3.xml" Id="Rbfabea687ac34f29" /><Relationship Type="http://schemas.openxmlformats.org/officeDocument/2006/relationships/slide" Target="/ppt/slides/slide4.xml" Id="R34b36097f91c496b" /><Relationship Type="http://schemas.openxmlformats.org/officeDocument/2006/relationships/slide" Target="/ppt/slides/slide5.xml" Id="Rde4eff7680c84d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540dd2a60849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c77bce3b246e4" /><Relationship Type="http://schemas.openxmlformats.org/officeDocument/2006/relationships/theme" Target="/ppt/slideMasters/theme/theme1.xml" Id="R6e1cddeb9bb94e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5c77bce3b246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32588242441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f955baf5843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955bbb8294e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963a5703947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80eaf129548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ALEKS HELL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 HELL ble etablert [år] og holder til i Hedalen.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Hedalsvegen 2174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3528 Hedalen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aleks.hell@gmail.com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913 813 545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