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f7faf8fc6b4f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a68d8dec624049"/>
  </p:sldMasterIdLst>
  <p:sldIdLst>
    <p:sldId xmlns:r="http://schemas.openxmlformats.org/officeDocument/2006/relationships" id="256" r:id="Recbefdcbbad44c81"/>
    <p:sldId xmlns:r="http://schemas.openxmlformats.org/officeDocument/2006/relationships" id="257" r:id="Re38505d097484208"/>
    <p:sldId xmlns:r="http://schemas.openxmlformats.org/officeDocument/2006/relationships" id="258" r:id="R489955918998464d"/>
    <p:sldId xmlns:r="http://schemas.openxmlformats.org/officeDocument/2006/relationships" id="259" r:id="R03daece57a874839"/>
    <p:sldId xmlns:r="http://schemas.openxmlformats.org/officeDocument/2006/relationships" id="260" r:id="Rdda14fb267ac4cfc"/>
    <p:sldId xmlns:r="http://schemas.openxmlformats.org/officeDocument/2006/relationships" id="261" r:id="Ra1265209c3b04fa8"/>
    <p:sldId xmlns:r="http://schemas.openxmlformats.org/officeDocument/2006/relationships" id="262" r:id="Rff6b8856360648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68d8dec624049" /><Relationship Type="http://schemas.openxmlformats.org/officeDocument/2006/relationships/slide" Target="/ppt/slides/slide1.xml" Id="Recbefdcbbad44c81" /><Relationship Type="http://schemas.openxmlformats.org/officeDocument/2006/relationships/slide" Target="/ppt/slides/slide2.xml" Id="Re38505d097484208" /><Relationship Type="http://schemas.openxmlformats.org/officeDocument/2006/relationships/slide" Target="/ppt/slides/slide3.xml" Id="R489955918998464d" /><Relationship Type="http://schemas.openxmlformats.org/officeDocument/2006/relationships/slide" Target="/ppt/slides/slide4.xml" Id="R03daece57a874839" /><Relationship Type="http://schemas.openxmlformats.org/officeDocument/2006/relationships/slide" Target="/ppt/slides/slide5.xml" Id="Rdda14fb267ac4cfc" /><Relationship Type="http://schemas.openxmlformats.org/officeDocument/2006/relationships/slide" Target="/ppt/slides/slide6.xml" Id="Ra1265209c3b04fa8" /><Relationship Type="http://schemas.openxmlformats.org/officeDocument/2006/relationships/slide" Target="/ppt/slides/slide7.xml" Id="Rff6b8856360648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cc49c159945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18cd5d6314798" /><Relationship Type="http://schemas.openxmlformats.org/officeDocument/2006/relationships/theme" Target="/ppt/slideMasters/theme/theme1.xml" Id="R870a3a4742c942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f18cd5d63147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88fd3b2c448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f4571462c41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6a06edd2049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d42aebaed4e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0f568109148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c5b9f1cc349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c23292f0f41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−3 719 579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14 497 082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96 379 454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99 540 906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CATRINE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Aars AS, Bygdøy allé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913 829 751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