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c9bf1897c424ec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a60f63e9cbf4822"/>
  </p:sldMasterIdLst>
  <p:sldIdLst>
    <p:sldId xmlns:r="http://schemas.openxmlformats.org/officeDocument/2006/relationships" id="256" r:id="Rdc91e95aff834211"/>
    <p:sldId xmlns:r="http://schemas.openxmlformats.org/officeDocument/2006/relationships" id="257" r:id="Rff6d07e7b7dd49bf"/>
    <p:sldId xmlns:r="http://schemas.openxmlformats.org/officeDocument/2006/relationships" id="258" r:id="Rf7e236bb65ce4b11"/>
    <p:sldId xmlns:r="http://schemas.openxmlformats.org/officeDocument/2006/relationships" id="259" r:id="Rad5caf0508d14ab8"/>
    <p:sldId xmlns:r="http://schemas.openxmlformats.org/officeDocument/2006/relationships" id="260" r:id="Ra5fb73253a644c2b"/>
    <p:sldId xmlns:r="http://schemas.openxmlformats.org/officeDocument/2006/relationships" id="261" r:id="R726c300343e24410"/>
    <p:sldId xmlns:r="http://schemas.openxmlformats.org/officeDocument/2006/relationships" id="262" r:id="Rcec2c8edf29240c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a60f63e9cbf4822" /><Relationship Type="http://schemas.openxmlformats.org/officeDocument/2006/relationships/slide" Target="/ppt/slides/slide1.xml" Id="Rdc91e95aff834211" /><Relationship Type="http://schemas.openxmlformats.org/officeDocument/2006/relationships/slide" Target="/ppt/slides/slide2.xml" Id="Rff6d07e7b7dd49bf" /><Relationship Type="http://schemas.openxmlformats.org/officeDocument/2006/relationships/slide" Target="/ppt/slides/slide3.xml" Id="Rf7e236bb65ce4b11" /><Relationship Type="http://schemas.openxmlformats.org/officeDocument/2006/relationships/slide" Target="/ppt/slides/slide4.xml" Id="Rad5caf0508d14ab8" /><Relationship Type="http://schemas.openxmlformats.org/officeDocument/2006/relationships/slide" Target="/ppt/slides/slide5.xml" Id="Ra5fb73253a644c2b" /><Relationship Type="http://schemas.openxmlformats.org/officeDocument/2006/relationships/slide" Target="/ppt/slides/slide6.xml" Id="R726c300343e24410" /><Relationship Type="http://schemas.openxmlformats.org/officeDocument/2006/relationships/slide" Target="/ppt/slides/slide7.xml" Id="Rcec2c8edf29240c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c77ebdaa41f499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940029795c84498" /><Relationship Type="http://schemas.openxmlformats.org/officeDocument/2006/relationships/theme" Target="/ppt/slideMasters/theme/theme1.xml" Id="Rb054c334aa5f43e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940029795c8449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dfae10034cc417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c78d123022441e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95f9b38a8d24c0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4b49491c84142d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738fab3e9bb4b3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9a19000051345bb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4e7fd44a772462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 RØNSÅSBJØRG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 RØNSÅSBJØRG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 RØNSÅSBJØRG AS ble etablert [år] og holder til i Stjørdal.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 RØNSÅSBJØRG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 RØNSÅSBJØRG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 RØNSÅSBJØRG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−119 651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−65 542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3 313 294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3 411 795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 RØNSÅSBJØRG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BJØRN OVE RØNSÅSBJØRG  –  90,0 %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STEINAR KOLBJØRN RØNSÅSBJØRG  –  10,0 %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 RØNSÅSBJØRG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Meierivegen 13B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7503 Stjørdal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913 851 889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 RØNSÅSBJØRG AS</a:t>
            </a:r>
          </a:p>
        </p:txBody>
      </p:sp>
    </p:spTree>
  </p:cSld>
  <p:clrMapOvr>
    <a:masterClrMapping xmlns:a="http://schemas.openxmlformats.org/drawingml/2006/main"/>
  </p:clrMapOvr>
</p:sld>
</file>