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4ea5d80dc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b80593083f4916"/>
  </p:sldMasterIdLst>
  <p:sldIdLst>
    <p:sldId xmlns:r="http://schemas.openxmlformats.org/officeDocument/2006/relationships" id="256" r:id="R300b2954e09d4904"/>
    <p:sldId xmlns:r="http://schemas.openxmlformats.org/officeDocument/2006/relationships" id="257" r:id="R73e3272bee90445d"/>
    <p:sldId xmlns:r="http://schemas.openxmlformats.org/officeDocument/2006/relationships" id="258" r:id="R0e1ae7e994e94482"/>
    <p:sldId xmlns:r="http://schemas.openxmlformats.org/officeDocument/2006/relationships" id="259" r:id="Rbf52f5e4547a4380"/>
    <p:sldId xmlns:r="http://schemas.openxmlformats.org/officeDocument/2006/relationships" id="260" r:id="R3e3d6e7ac6e845c3"/>
    <p:sldId xmlns:r="http://schemas.openxmlformats.org/officeDocument/2006/relationships" id="261" r:id="R1a33270958c14a62"/>
    <p:sldId xmlns:r="http://schemas.openxmlformats.org/officeDocument/2006/relationships" id="262" r:id="Rc0684f5d2e13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80593083f4916" /><Relationship Type="http://schemas.openxmlformats.org/officeDocument/2006/relationships/slide" Target="/ppt/slides/slide1.xml" Id="R300b2954e09d4904" /><Relationship Type="http://schemas.openxmlformats.org/officeDocument/2006/relationships/slide" Target="/ppt/slides/slide2.xml" Id="R73e3272bee90445d" /><Relationship Type="http://schemas.openxmlformats.org/officeDocument/2006/relationships/slide" Target="/ppt/slides/slide3.xml" Id="R0e1ae7e994e94482" /><Relationship Type="http://schemas.openxmlformats.org/officeDocument/2006/relationships/slide" Target="/ppt/slides/slide4.xml" Id="Rbf52f5e4547a4380" /><Relationship Type="http://schemas.openxmlformats.org/officeDocument/2006/relationships/slide" Target="/ppt/slides/slide5.xml" Id="R3e3d6e7ac6e845c3" /><Relationship Type="http://schemas.openxmlformats.org/officeDocument/2006/relationships/slide" Target="/ppt/slides/slide6.xml" Id="R1a33270958c14a62" /><Relationship Type="http://schemas.openxmlformats.org/officeDocument/2006/relationships/slide" Target="/ppt/slides/slide7.xml" Id="Rc0684f5d2e13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854c0f908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44d21e374331" /><Relationship Type="http://schemas.openxmlformats.org/officeDocument/2006/relationships/theme" Target="/ppt/slideMasters/theme/theme1.xml" Id="R84c03fd923844b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d844d21e37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aabe286f34c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524bdce3f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a0c9e42db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a968b2126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fd8206e4f42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657bbd35e45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f485de4de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DANIELSENS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DANIELSENS EIENDOMSUTVIKLING AS ble etablert [år] og holder til i Herre.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1 565 218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7 870 545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16 532 838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LANGESTRAND DANIELSEN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LANGESTRAND DANIELSEN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3965 Herre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DANIELSENS EIENDOMSUTVIKLING AS</a:t>
            </a:r>
          </a:p>
        </p:txBody>
      </p:sp>
    </p:spTree>
  </p:cSld>
  <p:clrMapOvr>
    <a:masterClrMapping xmlns:a="http://schemas.openxmlformats.org/drawingml/2006/main"/>
  </p:clrMapOvr>
</p:sld>
</file>