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7dd1f4c4d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af475cfe94746"/>
  </p:sldMasterIdLst>
  <p:sldIdLst>
    <p:sldId xmlns:r="http://schemas.openxmlformats.org/officeDocument/2006/relationships" id="256" r:id="R33abfcb87c954f72"/>
    <p:sldId xmlns:r="http://schemas.openxmlformats.org/officeDocument/2006/relationships" id="257" r:id="R26f09e9663884430"/>
    <p:sldId xmlns:r="http://schemas.openxmlformats.org/officeDocument/2006/relationships" id="258" r:id="R2a9206c9276f4a56"/>
    <p:sldId xmlns:r="http://schemas.openxmlformats.org/officeDocument/2006/relationships" id="259" r:id="R8237246016834d93"/>
    <p:sldId xmlns:r="http://schemas.openxmlformats.org/officeDocument/2006/relationships" id="260" r:id="Rfcd2149673dd476a"/>
    <p:sldId xmlns:r="http://schemas.openxmlformats.org/officeDocument/2006/relationships" id="261" r:id="R16ff26be91be4a57"/>
    <p:sldId xmlns:r="http://schemas.openxmlformats.org/officeDocument/2006/relationships" id="262" r:id="R07eb23b924c8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af475cfe94746" /><Relationship Type="http://schemas.openxmlformats.org/officeDocument/2006/relationships/slide" Target="/ppt/slides/slide1.xml" Id="R33abfcb87c954f72" /><Relationship Type="http://schemas.openxmlformats.org/officeDocument/2006/relationships/slide" Target="/ppt/slides/slide2.xml" Id="R26f09e9663884430" /><Relationship Type="http://schemas.openxmlformats.org/officeDocument/2006/relationships/slide" Target="/ppt/slides/slide3.xml" Id="R2a9206c9276f4a56" /><Relationship Type="http://schemas.openxmlformats.org/officeDocument/2006/relationships/slide" Target="/ppt/slides/slide4.xml" Id="R8237246016834d93" /><Relationship Type="http://schemas.openxmlformats.org/officeDocument/2006/relationships/slide" Target="/ppt/slides/slide5.xml" Id="Rfcd2149673dd476a" /><Relationship Type="http://schemas.openxmlformats.org/officeDocument/2006/relationships/slide" Target="/ppt/slides/slide6.xml" Id="R16ff26be91be4a57" /><Relationship Type="http://schemas.openxmlformats.org/officeDocument/2006/relationships/slide" Target="/ppt/slides/slide7.xml" Id="R07eb23b924c8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548957915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589c06b64800" /><Relationship Type="http://schemas.openxmlformats.org/officeDocument/2006/relationships/theme" Target="/ppt/slideMasters/theme/theme1.xml" Id="R81e7b7a8a3bb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2589c06b6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e279a02ce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30b4f2e0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5541f55ab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110b011b6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297a19eb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fcc206da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96b4df94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CELVICA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CELVICA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−1 809 756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7 453 110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FRYDENLUND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FRYDENLUND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Frydenlund, Tryms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