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7e7bf8eea47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c9e1862c5f4408"/>
  </p:sldMasterIdLst>
  <p:sldIdLst>
    <p:sldId xmlns:r="http://schemas.openxmlformats.org/officeDocument/2006/relationships" id="256" r:id="R909e43a9b1384034"/>
    <p:sldId xmlns:r="http://schemas.openxmlformats.org/officeDocument/2006/relationships" id="257" r:id="R75d888cf91744cbf"/>
    <p:sldId xmlns:r="http://schemas.openxmlformats.org/officeDocument/2006/relationships" id="258" r:id="R4e3479131e884da1"/>
    <p:sldId xmlns:r="http://schemas.openxmlformats.org/officeDocument/2006/relationships" id="259" r:id="R14aa49d68d344dfa"/>
    <p:sldId xmlns:r="http://schemas.openxmlformats.org/officeDocument/2006/relationships" id="260" r:id="Rffc4ee8aede84da6"/>
    <p:sldId xmlns:r="http://schemas.openxmlformats.org/officeDocument/2006/relationships" id="261" r:id="R5d52a0db77a945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9e1862c5f4408" /><Relationship Type="http://schemas.openxmlformats.org/officeDocument/2006/relationships/slide" Target="/ppt/slides/slide1.xml" Id="R909e43a9b1384034" /><Relationship Type="http://schemas.openxmlformats.org/officeDocument/2006/relationships/slide" Target="/ppt/slides/slide2.xml" Id="R75d888cf91744cbf" /><Relationship Type="http://schemas.openxmlformats.org/officeDocument/2006/relationships/slide" Target="/ppt/slides/slide3.xml" Id="R4e3479131e884da1" /><Relationship Type="http://schemas.openxmlformats.org/officeDocument/2006/relationships/slide" Target="/ppt/slides/slide4.xml" Id="R14aa49d68d344dfa" /><Relationship Type="http://schemas.openxmlformats.org/officeDocument/2006/relationships/slide" Target="/ppt/slides/slide5.xml" Id="Rffc4ee8aede84da6" /><Relationship Type="http://schemas.openxmlformats.org/officeDocument/2006/relationships/slide" Target="/ppt/slides/slide6.xml" Id="R5d52a0db77a945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739824db642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f91bd75c5446c" /><Relationship Type="http://schemas.openxmlformats.org/officeDocument/2006/relationships/theme" Target="/ppt/slideMasters/theme/theme1.xml" Id="Rc322db7b63a14c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9f91bd75c544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b5ad2fd8041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4668da49e40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29ecb288d43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aec124f1a49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a642564a949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268c4ff0e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KUNSTKOMPETANSE / ART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nsorlie@gmail.com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913 868 021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