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f6eae0f0d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f5e63ff2c482c"/>
  </p:sldMasterIdLst>
  <p:sldIdLst>
    <p:sldId xmlns:r="http://schemas.openxmlformats.org/officeDocument/2006/relationships" id="256" r:id="R5336538ded454fac"/>
    <p:sldId xmlns:r="http://schemas.openxmlformats.org/officeDocument/2006/relationships" id="257" r:id="Re39a551b5eb84bfb"/>
    <p:sldId xmlns:r="http://schemas.openxmlformats.org/officeDocument/2006/relationships" id="258" r:id="R3b34e59da6dc44b8"/>
    <p:sldId xmlns:r="http://schemas.openxmlformats.org/officeDocument/2006/relationships" id="259" r:id="R8581ae71ce73485c"/>
    <p:sldId xmlns:r="http://schemas.openxmlformats.org/officeDocument/2006/relationships" id="260" r:id="R8a506d32a1e144e2"/>
    <p:sldId xmlns:r="http://schemas.openxmlformats.org/officeDocument/2006/relationships" id="261" r:id="R3c6955ecb89a4217"/>
    <p:sldId xmlns:r="http://schemas.openxmlformats.org/officeDocument/2006/relationships" id="262" r:id="R2de1e9f8b623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f5e63ff2c482c" /><Relationship Type="http://schemas.openxmlformats.org/officeDocument/2006/relationships/slide" Target="/ppt/slides/slide1.xml" Id="R5336538ded454fac" /><Relationship Type="http://schemas.openxmlformats.org/officeDocument/2006/relationships/slide" Target="/ppt/slides/slide2.xml" Id="Re39a551b5eb84bfb" /><Relationship Type="http://schemas.openxmlformats.org/officeDocument/2006/relationships/slide" Target="/ppt/slides/slide3.xml" Id="R3b34e59da6dc44b8" /><Relationship Type="http://schemas.openxmlformats.org/officeDocument/2006/relationships/slide" Target="/ppt/slides/slide4.xml" Id="R8581ae71ce73485c" /><Relationship Type="http://schemas.openxmlformats.org/officeDocument/2006/relationships/slide" Target="/ppt/slides/slide5.xml" Id="R8a506d32a1e144e2" /><Relationship Type="http://schemas.openxmlformats.org/officeDocument/2006/relationships/slide" Target="/ppt/slides/slide6.xml" Id="R3c6955ecb89a4217" /><Relationship Type="http://schemas.openxmlformats.org/officeDocument/2006/relationships/slide" Target="/ppt/slides/slide7.xml" Id="R2de1e9f8b623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8a7d7db66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cdb01b2754609" /><Relationship Type="http://schemas.openxmlformats.org/officeDocument/2006/relationships/theme" Target="/ppt/slideMasters/theme/theme1.xml" Id="Rb414e8423a54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cdb01b275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864dcb65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34272fb4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44573e65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7b02fa8d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c0ecf589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1997714b0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8f3304af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