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c5c9052f384f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68c128c14a4779"/>
  </p:sldMasterIdLst>
  <p:sldIdLst>
    <p:sldId xmlns:r="http://schemas.openxmlformats.org/officeDocument/2006/relationships" id="256" r:id="Rd65c083f4a0b4067"/>
    <p:sldId xmlns:r="http://schemas.openxmlformats.org/officeDocument/2006/relationships" id="257" r:id="R9953656add0a47ed"/>
    <p:sldId xmlns:r="http://schemas.openxmlformats.org/officeDocument/2006/relationships" id="258" r:id="R3eeae378400047a9"/>
    <p:sldId xmlns:r="http://schemas.openxmlformats.org/officeDocument/2006/relationships" id="259" r:id="R6b0ed04c54844884"/>
    <p:sldId xmlns:r="http://schemas.openxmlformats.org/officeDocument/2006/relationships" id="260" r:id="Re8c21bfa75b14254"/>
    <p:sldId xmlns:r="http://schemas.openxmlformats.org/officeDocument/2006/relationships" id="261" r:id="R8769d3c2bbea4860"/>
    <p:sldId xmlns:r="http://schemas.openxmlformats.org/officeDocument/2006/relationships" id="262" r:id="Ra126241a31ca45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8c128c14a4779" /><Relationship Type="http://schemas.openxmlformats.org/officeDocument/2006/relationships/slide" Target="/ppt/slides/slide1.xml" Id="Rd65c083f4a0b4067" /><Relationship Type="http://schemas.openxmlformats.org/officeDocument/2006/relationships/slide" Target="/ppt/slides/slide2.xml" Id="R9953656add0a47ed" /><Relationship Type="http://schemas.openxmlformats.org/officeDocument/2006/relationships/slide" Target="/ppt/slides/slide3.xml" Id="R3eeae378400047a9" /><Relationship Type="http://schemas.openxmlformats.org/officeDocument/2006/relationships/slide" Target="/ppt/slides/slide4.xml" Id="R6b0ed04c54844884" /><Relationship Type="http://schemas.openxmlformats.org/officeDocument/2006/relationships/slide" Target="/ppt/slides/slide5.xml" Id="Re8c21bfa75b14254" /><Relationship Type="http://schemas.openxmlformats.org/officeDocument/2006/relationships/slide" Target="/ppt/slides/slide6.xml" Id="R8769d3c2bbea4860" /><Relationship Type="http://schemas.openxmlformats.org/officeDocument/2006/relationships/slide" Target="/ppt/slides/slide7.xml" Id="Ra126241a31ca45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c6c84d7c894b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78a4c94e34d7f" /><Relationship Type="http://schemas.openxmlformats.org/officeDocument/2006/relationships/theme" Target="/ppt/slideMasters/theme/theme1.xml" Id="Ra56a02b945a54a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d78a4c94e34d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390e198f241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8e7aa97f94a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7941d42eb44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f846684a847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813ff2a2e4d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23d0e4fb84f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38ab230af43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ZEBRAFISH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ZEBRAFISH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452 279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−805 338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−921 915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18 673 262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21 744 797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 ØYSTEIN ARCTANDER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Husmannsvegen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913 871 324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