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215402398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8247a9f774718"/>
  </p:sldMasterIdLst>
  <p:sldIdLst>
    <p:sldId xmlns:r="http://schemas.openxmlformats.org/officeDocument/2006/relationships" id="256" r:id="Rb9b474befecd47ad"/>
    <p:sldId xmlns:r="http://schemas.openxmlformats.org/officeDocument/2006/relationships" id="257" r:id="Ra22326b8910043bc"/>
    <p:sldId xmlns:r="http://schemas.openxmlformats.org/officeDocument/2006/relationships" id="258" r:id="R647bae1e679e4e57"/>
    <p:sldId xmlns:r="http://schemas.openxmlformats.org/officeDocument/2006/relationships" id="259" r:id="R7ebff4cf6ddc4b7c"/>
    <p:sldId xmlns:r="http://schemas.openxmlformats.org/officeDocument/2006/relationships" id="260" r:id="R0ef915d22e2b46fd"/>
    <p:sldId xmlns:r="http://schemas.openxmlformats.org/officeDocument/2006/relationships" id="261" r:id="Rf0df0ec3cac140f8"/>
    <p:sldId xmlns:r="http://schemas.openxmlformats.org/officeDocument/2006/relationships" id="262" r:id="Re45830fade354a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8247a9f774718" /><Relationship Type="http://schemas.openxmlformats.org/officeDocument/2006/relationships/slide" Target="/ppt/slides/slide1.xml" Id="Rb9b474befecd47ad" /><Relationship Type="http://schemas.openxmlformats.org/officeDocument/2006/relationships/slide" Target="/ppt/slides/slide2.xml" Id="Ra22326b8910043bc" /><Relationship Type="http://schemas.openxmlformats.org/officeDocument/2006/relationships/slide" Target="/ppt/slides/slide3.xml" Id="R647bae1e679e4e57" /><Relationship Type="http://schemas.openxmlformats.org/officeDocument/2006/relationships/slide" Target="/ppt/slides/slide4.xml" Id="R7ebff4cf6ddc4b7c" /><Relationship Type="http://schemas.openxmlformats.org/officeDocument/2006/relationships/slide" Target="/ppt/slides/slide5.xml" Id="R0ef915d22e2b46fd" /><Relationship Type="http://schemas.openxmlformats.org/officeDocument/2006/relationships/slide" Target="/ppt/slides/slide6.xml" Id="Rf0df0ec3cac140f8" /><Relationship Type="http://schemas.openxmlformats.org/officeDocument/2006/relationships/slide" Target="/ppt/slides/slide7.xml" Id="Re45830fade354a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33776652b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1cbdb127b4ab6" /><Relationship Type="http://schemas.openxmlformats.org/officeDocument/2006/relationships/theme" Target="/ppt/slideMasters/theme/theme1.xml" Id="R2f721dc9d2ce43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1cbdb127b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1275a2535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3ff85668f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12cd2df0f45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43cd0760a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16b84c0744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644df6930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9e98550dd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BATAKS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BATAKS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39 105 323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93 997 747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94 050 019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ANDERS HOVLAND AUSTAD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H0603, Strandvegen 112B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913 881 524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BATAKS AS</a:t>
            </a:r>
          </a:p>
        </p:txBody>
      </p:sp>
    </p:spTree>
  </p:cSld>
  <p:clrMapOvr>
    <a:masterClrMapping xmlns:a="http://schemas.openxmlformats.org/drawingml/2006/main"/>
  </p:clrMapOvr>
</p:sld>
</file>