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26cc1a151143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12fc4881834e84"/>
  </p:sldMasterIdLst>
  <p:sldIdLst>
    <p:sldId xmlns:r="http://schemas.openxmlformats.org/officeDocument/2006/relationships" id="256" r:id="Refa2106f47db41d3"/>
    <p:sldId xmlns:r="http://schemas.openxmlformats.org/officeDocument/2006/relationships" id="257" r:id="R1bff3c78a1714216"/>
    <p:sldId xmlns:r="http://schemas.openxmlformats.org/officeDocument/2006/relationships" id="258" r:id="R2045bdffedf541c9"/>
    <p:sldId xmlns:r="http://schemas.openxmlformats.org/officeDocument/2006/relationships" id="259" r:id="Rcd78d77e59124fa4"/>
    <p:sldId xmlns:r="http://schemas.openxmlformats.org/officeDocument/2006/relationships" id="260" r:id="Rea0a4ec051344296"/>
    <p:sldId xmlns:r="http://schemas.openxmlformats.org/officeDocument/2006/relationships" id="261" r:id="R651bd0c6ab674d83"/>
    <p:sldId xmlns:r="http://schemas.openxmlformats.org/officeDocument/2006/relationships" id="262" r:id="R7751900d73974a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12fc4881834e84" /><Relationship Type="http://schemas.openxmlformats.org/officeDocument/2006/relationships/slide" Target="/ppt/slides/slide1.xml" Id="Refa2106f47db41d3" /><Relationship Type="http://schemas.openxmlformats.org/officeDocument/2006/relationships/slide" Target="/ppt/slides/slide2.xml" Id="R1bff3c78a1714216" /><Relationship Type="http://schemas.openxmlformats.org/officeDocument/2006/relationships/slide" Target="/ppt/slides/slide3.xml" Id="R2045bdffedf541c9" /><Relationship Type="http://schemas.openxmlformats.org/officeDocument/2006/relationships/slide" Target="/ppt/slides/slide4.xml" Id="Rcd78d77e59124fa4" /><Relationship Type="http://schemas.openxmlformats.org/officeDocument/2006/relationships/slide" Target="/ppt/slides/slide5.xml" Id="Rea0a4ec051344296" /><Relationship Type="http://schemas.openxmlformats.org/officeDocument/2006/relationships/slide" Target="/ppt/slides/slide6.xml" Id="R651bd0c6ab674d83" /><Relationship Type="http://schemas.openxmlformats.org/officeDocument/2006/relationships/slide" Target="/ppt/slides/slide7.xml" Id="R7751900d73974a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4bdc93af9d45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ce3771d0546c0" /><Relationship Type="http://schemas.openxmlformats.org/officeDocument/2006/relationships/theme" Target="/ppt/slideMasters/theme/theme1.xml" Id="R337a97536f164d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2ce3771d0546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dc697a43947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564e0160c48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cd9b1ea0b49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b299c7ab844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60089f4b740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6f35d7ba446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4001d827341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YXNA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YXNA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YXNA AS ble etablert [år] og holder til i Rognan.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YXNA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YXNA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YXNA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4 766 351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−833 035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16 764 967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76 308 627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108 074 291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YXNA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ALICE ØKSHEIM INVEST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JR ØKSHEIM INVEST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ØKSHEIM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ØKSHEIM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YXNA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Intunor Services Saltdal AS, Håndverkeren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8250 Rognan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roger@edelfarm.no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913 884 205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YXNA AS</a:t>
            </a:r>
          </a:p>
        </p:txBody>
      </p:sp>
    </p:spTree>
  </p:cSld>
  <p:clrMapOvr>
    <a:masterClrMapping xmlns:a="http://schemas.openxmlformats.org/drawingml/2006/main"/>
  </p:clrMapOvr>
</p:sld>
</file>