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5ccfe8fa3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ec9d69c60464c"/>
  </p:sldMasterIdLst>
  <p:sldIdLst>
    <p:sldId xmlns:r="http://schemas.openxmlformats.org/officeDocument/2006/relationships" id="256" r:id="R3909983474974085"/>
    <p:sldId xmlns:r="http://schemas.openxmlformats.org/officeDocument/2006/relationships" id="257" r:id="R0764eb15f88f4850"/>
    <p:sldId xmlns:r="http://schemas.openxmlformats.org/officeDocument/2006/relationships" id="258" r:id="R10a9d83f15af4f3d"/>
    <p:sldId xmlns:r="http://schemas.openxmlformats.org/officeDocument/2006/relationships" id="259" r:id="R97306dc580cb4904"/>
    <p:sldId xmlns:r="http://schemas.openxmlformats.org/officeDocument/2006/relationships" id="260" r:id="Raa9f8b497cb34ef4"/>
    <p:sldId xmlns:r="http://schemas.openxmlformats.org/officeDocument/2006/relationships" id="261" r:id="R200f09e426854e29"/>
    <p:sldId xmlns:r="http://schemas.openxmlformats.org/officeDocument/2006/relationships" id="262" r:id="R737a329e1881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ec9d69c60464c" /><Relationship Type="http://schemas.openxmlformats.org/officeDocument/2006/relationships/slide" Target="/ppt/slides/slide1.xml" Id="R3909983474974085" /><Relationship Type="http://schemas.openxmlformats.org/officeDocument/2006/relationships/slide" Target="/ppt/slides/slide2.xml" Id="R0764eb15f88f4850" /><Relationship Type="http://schemas.openxmlformats.org/officeDocument/2006/relationships/slide" Target="/ppt/slides/slide3.xml" Id="R10a9d83f15af4f3d" /><Relationship Type="http://schemas.openxmlformats.org/officeDocument/2006/relationships/slide" Target="/ppt/slides/slide4.xml" Id="R97306dc580cb4904" /><Relationship Type="http://schemas.openxmlformats.org/officeDocument/2006/relationships/slide" Target="/ppt/slides/slide5.xml" Id="Raa9f8b497cb34ef4" /><Relationship Type="http://schemas.openxmlformats.org/officeDocument/2006/relationships/slide" Target="/ppt/slides/slide6.xml" Id="R200f09e426854e29" /><Relationship Type="http://schemas.openxmlformats.org/officeDocument/2006/relationships/slide" Target="/ppt/slides/slide7.xml" Id="R737a329e1881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e8f30e947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a48a38a8340b4" /><Relationship Type="http://schemas.openxmlformats.org/officeDocument/2006/relationships/theme" Target="/ppt/slideMasters/theme/theme1.xml" Id="R4cacd6a9f00e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a48a38a83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aa601d122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8726007f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3481369f1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2118e0ca3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3a0e1b7c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6cb4ee919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ac0f2f290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WESMANN HAWKINS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WESMANN HAWKINS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WESMANN HAWKINS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WESMANN HAWKINS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WESMANN HAWKINS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WESMANN HAWKINS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7 133 088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6 494 936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116 502 088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120 210 870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WESMANN HAWKINS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PATRICK BRAND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WESMANN HAWKINS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Bygdøylund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913 926 471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WESMANN HAWKINS AS</a:t>
            </a:r>
          </a:p>
        </p:txBody>
      </p:sp>
    </p:spTree>
  </p:cSld>
  <p:clrMapOvr>
    <a:masterClrMapping xmlns:a="http://schemas.openxmlformats.org/drawingml/2006/main"/>
  </p:clrMapOvr>
</p:sld>
</file>