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5834f58bf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ba5142450493d"/>
  </p:sldMasterIdLst>
  <p:sldIdLst>
    <p:sldId xmlns:r="http://schemas.openxmlformats.org/officeDocument/2006/relationships" id="256" r:id="Rfd2aa3c890a44b11"/>
    <p:sldId xmlns:r="http://schemas.openxmlformats.org/officeDocument/2006/relationships" id="257" r:id="R308dc11c005b4b73"/>
    <p:sldId xmlns:r="http://schemas.openxmlformats.org/officeDocument/2006/relationships" id="258" r:id="Re345bab416544a15"/>
    <p:sldId xmlns:r="http://schemas.openxmlformats.org/officeDocument/2006/relationships" id="259" r:id="R3388082ebf414160"/>
    <p:sldId xmlns:r="http://schemas.openxmlformats.org/officeDocument/2006/relationships" id="260" r:id="R2fef2a1dfd7d4b12"/>
    <p:sldId xmlns:r="http://schemas.openxmlformats.org/officeDocument/2006/relationships" id="261" r:id="Rcf8b5a91200e4689"/>
    <p:sldId xmlns:r="http://schemas.openxmlformats.org/officeDocument/2006/relationships" id="262" r:id="R651abb66b580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ba5142450493d" /><Relationship Type="http://schemas.openxmlformats.org/officeDocument/2006/relationships/slide" Target="/ppt/slides/slide1.xml" Id="Rfd2aa3c890a44b11" /><Relationship Type="http://schemas.openxmlformats.org/officeDocument/2006/relationships/slide" Target="/ppt/slides/slide2.xml" Id="R308dc11c005b4b73" /><Relationship Type="http://schemas.openxmlformats.org/officeDocument/2006/relationships/slide" Target="/ppt/slides/slide3.xml" Id="Re345bab416544a15" /><Relationship Type="http://schemas.openxmlformats.org/officeDocument/2006/relationships/slide" Target="/ppt/slides/slide4.xml" Id="R3388082ebf414160" /><Relationship Type="http://schemas.openxmlformats.org/officeDocument/2006/relationships/slide" Target="/ppt/slides/slide5.xml" Id="R2fef2a1dfd7d4b12" /><Relationship Type="http://schemas.openxmlformats.org/officeDocument/2006/relationships/slide" Target="/ppt/slides/slide6.xml" Id="Rcf8b5a91200e4689" /><Relationship Type="http://schemas.openxmlformats.org/officeDocument/2006/relationships/slide" Target="/ppt/slides/slide7.xml" Id="R651abb66b580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54505f411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af9aa92a44e2d" /><Relationship Type="http://schemas.openxmlformats.org/officeDocument/2006/relationships/theme" Target="/ppt/slideMasters/theme/theme1.xml" Id="R54fd7eb0c85a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af9aa92a44e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50c65464f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fdb8fcbba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46b44310e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1dae2f65c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77875ea8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fd68266842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4e7fe5641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PEHS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PEHS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2 302 028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8 276 975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19 063 552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JORDDAL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Heggeliveien 51C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20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jf.jorddal@gmail.com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913 935 950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PEHS AS</a:t>
            </a:r>
          </a:p>
        </p:txBody>
      </p:sp>
    </p:spTree>
  </p:cSld>
  <p:clrMapOvr>
    <a:masterClrMapping xmlns:a="http://schemas.openxmlformats.org/drawingml/2006/main"/>
  </p:clrMapOvr>
</p:sld>
</file>