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0ef2d6c94c4f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a3c42ba3e94ce4"/>
  </p:sldMasterIdLst>
  <p:sldIdLst>
    <p:sldId xmlns:r="http://schemas.openxmlformats.org/officeDocument/2006/relationships" id="256" r:id="R748142ddb9d84f2c"/>
    <p:sldId xmlns:r="http://schemas.openxmlformats.org/officeDocument/2006/relationships" id="257" r:id="R434adf23b1e04930"/>
    <p:sldId xmlns:r="http://schemas.openxmlformats.org/officeDocument/2006/relationships" id="258" r:id="R0ac5d138d89a4aea"/>
    <p:sldId xmlns:r="http://schemas.openxmlformats.org/officeDocument/2006/relationships" id="259" r:id="R23e5fb1583aa4ca5"/>
    <p:sldId xmlns:r="http://schemas.openxmlformats.org/officeDocument/2006/relationships" id="260" r:id="R097896f2673d46ad"/>
    <p:sldId xmlns:r="http://schemas.openxmlformats.org/officeDocument/2006/relationships" id="261" r:id="R9d449f67c46749f2"/>
    <p:sldId xmlns:r="http://schemas.openxmlformats.org/officeDocument/2006/relationships" id="262" r:id="R23032d231cc046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a3c42ba3e94ce4" /><Relationship Type="http://schemas.openxmlformats.org/officeDocument/2006/relationships/slide" Target="/ppt/slides/slide1.xml" Id="R748142ddb9d84f2c" /><Relationship Type="http://schemas.openxmlformats.org/officeDocument/2006/relationships/slide" Target="/ppt/slides/slide2.xml" Id="R434adf23b1e04930" /><Relationship Type="http://schemas.openxmlformats.org/officeDocument/2006/relationships/slide" Target="/ppt/slides/slide3.xml" Id="R0ac5d138d89a4aea" /><Relationship Type="http://schemas.openxmlformats.org/officeDocument/2006/relationships/slide" Target="/ppt/slides/slide4.xml" Id="R23e5fb1583aa4ca5" /><Relationship Type="http://schemas.openxmlformats.org/officeDocument/2006/relationships/slide" Target="/ppt/slides/slide5.xml" Id="R097896f2673d46ad" /><Relationship Type="http://schemas.openxmlformats.org/officeDocument/2006/relationships/slide" Target="/ppt/slides/slide6.xml" Id="R9d449f67c46749f2" /><Relationship Type="http://schemas.openxmlformats.org/officeDocument/2006/relationships/slide" Target="/ppt/slides/slide7.xml" Id="R23032d231cc046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9505a2c07941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67d0d01294392" /><Relationship Type="http://schemas.openxmlformats.org/officeDocument/2006/relationships/theme" Target="/ppt/slideMasters/theme/theme1.xml" Id="R4ff24b46822247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467d0d012943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5fc056c5347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373b898b444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88dc8290f42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60357823342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333af2dd947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849a769f84c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814c21c874e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CONSULT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2 731 260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1 169 070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838 439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4 305 009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4 782 845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PAULSEN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913 941 330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