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a4588464cc4e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25b6a94e614808"/>
  </p:sldMasterIdLst>
  <p:sldIdLst>
    <p:sldId xmlns:r="http://schemas.openxmlformats.org/officeDocument/2006/relationships" id="256" r:id="Rc7d84e6564314bf1"/>
    <p:sldId xmlns:r="http://schemas.openxmlformats.org/officeDocument/2006/relationships" id="257" r:id="R0d21f0d36009424f"/>
    <p:sldId xmlns:r="http://schemas.openxmlformats.org/officeDocument/2006/relationships" id="258" r:id="R16f9e1406f8f4122"/>
    <p:sldId xmlns:r="http://schemas.openxmlformats.org/officeDocument/2006/relationships" id="259" r:id="Red7b64bd2c4945fb"/>
    <p:sldId xmlns:r="http://schemas.openxmlformats.org/officeDocument/2006/relationships" id="260" r:id="Rd357e06277c54419"/>
    <p:sldId xmlns:r="http://schemas.openxmlformats.org/officeDocument/2006/relationships" id="261" r:id="R0e046ff8e8ed47c5"/>
    <p:sldId xmlns:r="http://schemas.openxmlformats.org/officeDocument/2006/relationships" id="262" r:id="R562736dd0c504a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25b6a94e614808" /><Relationship Type="http://schemas.openxmlformats.org/officeDocument/2006/relationships/slide" Target="/ppt/slides/slide1.xml" Id="Rc7d84e6564314bf1" /><Relationship Type="http://schemas.openxmlformats.org/officeDocument/2006/relationships/slide" Target="/ppt/slides/slide2.xml" Id="R0d21f0d36009424f" /><Relationship Type="http://schemas.openxmlformats.org/officeDocument/2006/relationships/slide" Target="/ppt/slides/slide3.xml" Id="R16f9e1406f8f4122" /><Relationship Type="http://schemas.openxmlformats.org/officeDocument/2006/relationships/slide" Target="/ppt/slides/slide4.xml" Id="Red7b64bd2c4945fb" /><Relationship Type="http://schemas.openxmlformats.org/officeDocument/2006/relationships/slide" Target="/ppt/slides/slide5.xml" Id="Rd357e06277c54419" /><Relationship Type="http://schemas.openxmlformats.org/officeDocument/2006/relationships/slide" Target="/ppt/slides/slide6.xml" Id="R0e046ff8e8ed47c5" /><Relationship Type="http://schemas.openxmlformats.org/officeDocument/2006/relationships/slide" Target="/ppt/slides/slide7.xml" Id="R562736dd0c504a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feb2925da046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3ec03705c7471d" /><Relationship Type="http://schemas.openxmlformats.org/officeDocument/2006/relationships/theme" Target="/ppt/slideMasters/theme/theme1.xml" Id="R71a9e6d542ab4c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3ec03705c747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3fab0691948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1961780114f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8ccb3031b47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009fc498845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362dde6bc4f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3edcada4c42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8d708ad484d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NIMLAS NORWAY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NIMLAS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NIMLAS NORWAY AS ble etablert [år] og holder til i Lier.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NIMLAS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NIMLAS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NIMLAS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65 125 288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−17 937 926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37 995 915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805 146 233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2 270 681 793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NIMLAS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NIMLAS NORWAY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NIMLAS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Kjellstadveien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3402 Lier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913 951 069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NIMLAS NORWAY AS</a:t>
            </a:r>
          </a:p>
        </p:txBody>
      </p:sp>
    </p:spTree>
  </p:cSld>
  <p:clrMapOvr>
    <a:masterClrMapping xmlns:a="http://schemas.openxmlformats.org/drawingml/2006/main"/>
  </p:clrMapOvr>
</p:sld>
</file>