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99d8a68ae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2a7ba3a8f4e72"/>
  </p:sldMasterIdLst>
  <p:sldIdLst>
    <p:sldId xmlns:r="http://schemas.openxmlformats.org/officeDocument/2006/relationships" id="256" r:id="R06ff7dff0d0a4b98"/>
    <p:sldId xmlns:r="http://schemas.openxmlformats.org/officeDocument/2006/relationships" id="257" r:id="Ra10984200e3346d8"/>
    <p:sldId xmlns:r="http://schemas.openxmlformats.org/officeDocument/2006/relationships" id="258" r:id="R55a4a18128a34983"/>
    <p:sldId xmlns:r="http://schemas.openxmlformats.org/officeDocument/2006/relationships" id="259" r:id="R9c080ea5a7dd4687"/>
    <p:sldId xmlns:r="http://schemas.openxmlformats.org/officeDocument/2006/relationships" id="260" r:id="R0129b3a7789042a8"/>
    <p:sldId xmlns:r="http://schemas.openxmlformats.org/officeDocument/2006/relationships" id="261" r:id="R7bf62815ee584802"/>
    <p:sldId xmlns:r="http://schemas.openxmlformats.org/officeDocument/2006/relationships" id="262" r:id="Rbce64c7fc4ba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2a7ba3a8f4e72" /><Relationship Type="http://schemas.openxmlformats.org/officeDocument/2006/relationships/slide" Target="/ppt/slides/slide1.xml" Id="R06ff7dff0d0a4b98" /><Relationship Type="http://schemas.openxmlformats.org/officeDocument/2006/relationships/slide" Target="/ppt/slides/slide2.xml" Id="Ra10984200e3346d8" /><Relationship Type="http://schemas.openxmlformats.org/officeDocument/2006/relationships/slide" Target="/ppt/slides/slide3.xml" Id="R55a4a18128a34983" /><Relationship Type="http://schemas.openxmlformats.org/officeDocument/2006/relationships/slide" Target="/ppt/slides/slide4.xml" Id="R9c080ea5a7dd4687" /><Relationship Type="http://schemas.openxmlformats.org/officeDocument/2006/relationships/slide" Target="/ppt/slides/slide5.xml" Id="R0129b3a7789042a8" /><Relationship Type="http://schemas.openxmlformats.org/officeDocument/2006/relationships/slide" Target="/ppt/slides/slide6.xml" Id="R7bf62815ee584802" /><Relationship Type="http://schemas.openxmlformats.org/officeDocument/2006/relationships/slide" Target="/ppt/slides/slide7.xml" Id="Rbce64c7fc4ba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dde804cfa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f51a9f2b4264" /><Relationship Type="http://schemas.openxmlformats.org/officeDocument/2006/relationships/theme" Target="/ppt/slideMasters/theme/theme1.xml" Id="R60d3457d2de6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bf51a9f2b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52a8008ad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01c56d40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55fd672c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a57746e9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6c22e22c3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7721a339f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9b55b54d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