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efcc2b043845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a255976ee74ffa"/>
  </p:sldMasterIdLst>
  <p:sldIdLst>
    <p:sldId xmlns:r="http://schemas.openxmlformats.org/officeDocument/2006/relationships" id="256" r:id="R2221db9ffd3e42c7"/>
    <p:sldId xmlns:r="http://schemas.openxmlformats.org/officeDocument/2006/relationships" id="257" r:id="R585c35fb9fd343c6"/>
    <p:sldId xmlns:r="http://schemas.openxmlformats.org/officeDocument/2006/relationships" id="258" r:id="Rff9c1b1a029e40f9"/>
    <p:sldId xmlns:r="http://schemas.openxmlformats.org/officeDocument/2006/relationships" id="259" r:id="R1b39edc5928f4263"/>
    <p:sldId xmlns:r="http://schemas.openxmlformats.org/officeDocument/2006/relationships" id="260" r:id="R6b91f11baae644ff"/>
    <p:sldId xmlns:r="http://schemas.openxmlformats.org/officeDocument/2006/relationships" id="261" r:id="R4ea2f075a0b44b7e"/>
    <p:sldId xmlns:r="http://schemas.openxmlformats.org/officeDocument/2006/relationships" id="262" r:id="R660d067479ad47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a255976ee74ffa" /><Relationship Type="http://schemas.openxmlformats.org/officeDocument/2006/relationships/slide" Target="/ppt/slides/slide1.xml" Id="R2221db9ffd3e42c7" /><Relationship Type="http://schemas.openxmlformats.org/officeDocument/2006/relationships/slide" Target="/ppt/slides/slide2.xml" Id="R585c35fb9fd343c6" /><Relationship Type="http://schemas.openxmlformats.org/officeDocument/2006/relationships/slide" Target="/ppt/slides/slide3.xml" Id="Rff9c1b1a029e40f9" /><Relationship Type="http://schemas.openxmlformats.org/officeDocument/2006/relationships/slide" Target="/ppt/slides/slide4.xml" Id="R1b39edc5928f4263" /><Relationship Type="http://schemas.openxmlformats.org/officeDocument/2006/relationships/slide" Target="/ppt/slides/slide5.xml" Id="R6b91f11baae644ff" /><Relationship Type="http://schemas.openxmlformats.org/officeDocument/2006/relationships/slide" Target="/ppt/slides/slide6.xml" Id="R4ea2f075a0b44b7e" /><Relationship Type="http://schemas.openxmlformats.org/officeDocument/2006/relationships/slide" Target="/ppt/slides/slide7.xml" Id="R660d067479ad47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4af0fad0c345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14d84d1de457e" /><Relationship Type="http://schemas.openxmlformats.org/officeDocument/2006/relationships/theme" Target="/ppt/slideMasters/theme/theme1.xml" Id="Rfd57d154c51c43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314d84d1de45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5ff40462b44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422e54dc149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896b175fe4f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d990e3e8f4e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6453d00374c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8ef6d76ae41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850ec95f141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