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7f0c9f9c0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5ba942bd74925"/>
  </p:sldMasterIdLst>
  <p:sldIdLst>
    <p:sldId xmlns:r="http://schemas.openxmlformats.org/officeDocument/2006/relationships" id="256" r:id="Ra0eccba0b9f440b3"/>
    <p:sldId xmlns:r="http://schemas.openxmlformats.org/officeDocument/2006/relationships" id="257" r:id="R004d7924d4d44da9"/>
    <p:sldId xmlns:r="http://schemas.openxmlformats.org/officeDocument/2006/relationships" id="258" r:id="Rafe5bccaedc040dd"/>
    <p:sldId xmlns:r="http://schemas.openxmlformats.org/officeDocument/2006/relationships" id="259" r:id="R1eff7d6b005b473a"/>
    <p:sldId xmlns:r="http://schemas.openxmlformats.org/officeDocument/2006/relationships" id="260" r:id="R435a63721d5e4ce4"/>
    <p:sldId xmlns:r="http://schemas.openxmlformats.org/officeDocument/2006/relationships" id="261" r:id="Rdf6fb14ddad84439"/>
    <p:sldId xmlns:r="http://schemas.openxmlformats.org/officeDocument/2006/relationships" id="262" r:id="Ra59471dfb7af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5ba942bd74925" /><Relationship Type="http://schemas.openxmlformats.org/officeDocument/2006/relationships/slide" Target="/ppt/slides/slide1.xml" Id="Ra0eccba0b9f440b3" /><Relationship Type="http://schemas.openxmlformats.org/officeDocument/2006/relationships/slide" Target="/ppt/slides/slide2.xml" Id="R004d7924d4d44da9" /><Relationship Type="http://schemas.openxmlformats.org/officeDocument/2006/relationships/slide" Target="/ppt/slides/slide3.xml" Id="Rafe5bccaedc040dd" /><Relationship Type="http://schemas.openxmlformats.org/officeDocument/2006/relationships/slide" Target="/ppt/slides/slide4.xml" Id="R1eff7d6b005b473a" /><Relationship Type="http://schemas.openxmlformats.org/officeDocument/2006/relationships/slide" Target="/ppt/slides/slide5.xml" Id="R435a63721d5e4ce4" /><Relationship Type="http://schemas.openxmlformats.org/officeDocument/2006/relationships/slide" Target="/ppt/slides/slide6.xml" Id="Rdf6fb14ddad84439" /><Relationship Type="http://schemas.openxmlformats.org/officeDocument/2006/relationships/slide" Target="/ppt/slides/slide7.xml" Id="Ra59471dfb7af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dc8a9856e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a5a3620b44013" /><Relationship Type="http://schemas.openxmlformats.org/officeDocument/2006/relationships/theme" Target="/ppt/slideMasters/theme/theme1.xml" Id="R1e75da50a895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a5a3620b4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433c0d5b5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a0bc5bd96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8b16cff81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d281bf59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94ec6d24e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e0b49a25c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9f22c2dc7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PECUNIA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41 643 364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−24 987 483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−18 798 994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1 350 719 403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3 240 436 698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OYSTER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913 973 089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