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97d82a37d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2474440494464"/>
  </p:sldMasterIdLst>
  <p:sldIdLst>
    <p:sldId xmlns:r="http://schemas.openxmlformats.org/officeDocument/2006/relationships" id="256" r:id="R04c96230f2ad435c"/>
    <p:sldId xmlns:r="http://schemas.openxmlformats.org/officeDocument/2006/relationships" id="257" r:id="R6bd35bd5c1554481"/>
    <p:sldId xmlns:r="http://schemas.openxmlformats.org/officeDocument/2006/relationships" id="258" r:id="R00595fe8253140b9"/>
    <p:sldId xmlns:r="http://schemas.openxmlformats.org/officeDocument/2006/relationships" id="259" r:id="Rb963fc1c1e6846d1"/>
    <p:sldId xmlns:r="http://schemas.openxmlformats.org/officeDocument/2006/relationships" id="260" r:id="Ra594f061305843f1"/>
    <p:sldId xmlns:r="http://schemas.openxmlformats.org/officeDocument/2006/relationships" id="261" r:id="R7c3368c9b9a743a7"/>
    <p:sldId xmlns:r="http://schemas.openxmlformats.org/officeDocument/2006/relationships" id="262" r:id="Rb5348af49ce1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2474440494464" /><Relationship Type="http://schemas.openxmlformats.org/officeDocument/2006/relationships/slide" Target="/ppt/slides/slide1.xml" Id="R04c96230f2ad435c" /><Relationship Type="http://schemas.openxmlformats.org/officeDocument/2006/relationships/slide" Target="/ppt/slides/slide2.xml" Id="R6bd35bd5c1554481" /><Relationship Type="http://schemas.openxmlformats.org/officeDocument/2006/relationships/slide" Target="/ppt/slides/slide3.xml" Id="R00595fe8253140b9" /><Relationship Type="http://schemas.openxmlformats.org/officeDocument/2006/relationships/slide" Target="/ppt/slides/slide4.xml" Id="Rb963fc1c1e6846d1" /><Relationship Type="http://schemas.openxmlformats.org/officeDocument/2006/relationships/slide" Target="/ppt/slides/slide5.xml" Id="Ra594f061305843f1" /><Relationship Type="http://schemas.openxmlformats.org/officeDocument/2006/relationships/slide" Target="/ppt/slides/slide6.xml" Id="R7c3368c9b9a743a7" /><Relationship Type="http://schemas.openxmlformats.org/officeDocument/2006/relationships/slide" Target="/ppt/slides/slide7.xml" Id="Rb5348af49ce1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ea0a61394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85a711dd4a95" /><Relationship Type="http://schemas.openxmlformats.org/officeDocument/2006/relationships/theme" Target="/ppt/slideMasters/theme/theme1.xml" Id="R4b2c7cebf1b2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085a711dd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8374d061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a823ca533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f6211c26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4593e568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4a7f55c9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9e494731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9581f337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24 723 934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5 099 372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15 356 475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BECK DYPEDAHL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SUNDT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913 998 081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RE-VISJON AS</a:t>
            </a:r>
          </a:p>
        </p:txBody>
      </p:sp>
    </p:spTree>
  </p:cSld>
  <p:clrMapOvr>
    <a:masterClrMapping xmlns:a="http://schemas.openxmlformats.org/drawingml/2006/main"/>
  </p:clrMapOvr>
</p:sld>
</file>