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7ce763d8845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dd1d95c534cce"/>
  </p:sldMasterIdLst>
  <p:sldIdLst>
    <p:sldId xmlns:r="http://schemas.openxmlformats.org/officeDocument/2006/relationships" id="256" r:id="R83177aa3950d41e4"/>
    <p:sldId xmlns:r="http://schemas.openxmlformats.org/officeDocument/2006/relationships" id="257" r:id="Re171596a56954222"/>
    <p:sldId xmlns:r="http://schemas.openxmlformats.org/officeDocument/2006/relationships" id="258" r:id="R8b8ac27e4d6d4143"/>
    <p:sldId xmlns:r="http://schemas.openxmlformats.org/officeDocument/2006/relationships" id="259" r:id="R80fd4ea5fedf4db7"/>
    <p:sldId xmlns:r="http://schemas.openxmlformats.org/officeDocument/2006/relationships" id="260" r:id="R2d4aaf5b83fb4e71"/>
    <p:sldId xmlns:r="http://schemas.openxmlformats.org/officeDocument/2006/relationships" id="261" r:id="R1d320ab94a484d8d"/>
    <p:sldId xmlns:r="http://schemas.openxmlformats.org/officeDocument/2006/relationships" id="262" r:id="R5113eb132409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dd1d95c534cce" /><Relationship Type="http://schemas.openxmlformats.org/officeDocument/2006/relationships/slide" Target="/ppt/slides/slide1.xml" Id="R83177aa3950d41e4" /><Relationship Type="http://schemas.openxmlformats.org/officeDocument/2006/relationships/slide" Target="/ppt/slides/slide2.xml" Id="Re171596a56954222" /><Relationship Type="http://schemas.openxmlformats.org/officeDocument/2006/relationships/slide" Target="/ppt/slides/slide3.xml" Id="R8b8ac27e4d6d4143" /><Relationship Type="http://schemas.openxmlformats.org/officeDocument/2006/relationships/slide" Target="/ppt/slides/slide4.xml" Id="R80fd4ea5fedf4db7" /><Relationship Type="http://schemas.openxmlformats.org/officeDocument/2006/relationships/slide" Target="/ppt/slides/slide5.xml" Id="R2d4aaf5b83fb4e71" /><Relationship Type="http://schemas.openxmlformats.org/officeDocument/2006/relationships/slide" Target="/ppt/slides/slide6.xml" Id="R1d320ab94a484d8d" /><Relationship Type="http://schemas.openxmlformats.org/officeDocument/2006/relationships/slide" Target="/ppt/slides/slide7.xml" Id="R5113eb132409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172af28ba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9ff20295d4a12" /><Relationship Type="http://schemas.openxmlformats.org/officeDocument/2006/relationships/theme" Target="/ppt/slideMasters/theme/theme1.xml" Id="R5fa2538a31d5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9ff20295d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7efa4444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a62620be3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0efc76f8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5efa94d6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e3c5510d7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46ff27c5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61ccd10e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