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01d5b9c97042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7cec8a3fdc41dd"/>
  </p:sldMasterIdLst>
  <p:sldIdLst>
    <p:sldId xmlns:r="http://schemas.openxmlformats.org/officeDocument/2006/relationships" id="256" r:id="Rbb64bba080564960"/>
    <p:sldId xmlns:r="http://schemas.openxmlformats.org/officeDocument/2006/relationships" id="257" r:id="R23bee2a8e84440fc"/>
    <p:sldId xmlns:r="http://schemas.openxmlformats.org/officeDocument/2006/relationships" id="258" r:id="R5861fcf5fef4440a"/>
    <p:sldId xmlns:r="http://schemas.openxmlformats.org/officeDocument/2006/relationships" id="259" r:id="Rcf4056f1a37c436a"/>
    <p:sldId xmlns:r="http://schemas.openxmlformats.org/officeDocument/2006/relationships" id="260" r:id="R55bbe8391d8d4ed5"/>
    <p:sldId xmlns:r="http://schemas.openxmlformats.org/officeDocument/2006/relationships" id="261" r:id="R638e733140894936"/>
    <p:sldId xmlns:r="http://schemas.openxmlformats.org/officeDocument/2006/relationships" id="262" r:id="R623a5f32d00b4a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7cec8a3fdc41dd" /><Relationship Type="http://schemas.openxmlformats.org/officeDocument/2006/relationships/slide" Target="/ppt/slides/slide1.xml" Id="Rbb64bba080564960" /><Relationship Type="http://schemas.openxmlformats.org/officeDocument/2006/relationships/slide" Target="/ppt/slides/slide2.xml" Id="R23bee2a8e84440fc" /><Relationship Type="http://schemas.openxmlformats.org/officeDocument/2006/relationships/slide" Target="/ppt/slides/slide3.xml" Id="R5861fcf5fef4440a" /><Relationship Type="http://schemas.openxmlformats.org/officeDocument/2006/relationships/slide" Target="/ppt/slides/slide4.xml" Id="Rcf4056f1a37c436a" /><Relationship Type="http://schemas.openxmlformats.org/officeDocument/2006/relationships/slide" Target="/ppt/slides/slide5.xml" Id="R55bbe8391d8d4ed5" /><Relationship Type="http://schemas.openxmlformats.org/officeDocument/2006/relationships/slide" Target="/ppt/slides/slide6.xml" Id="R638e733140894936" /><Relationship Type="http://schemas.openxmlformats.org/officeDocument/2006/relationships/slide" Target="/ppt/slides/slide7.xml" Id="R623a5f32d00b4a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99fccd411042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e389631dc4ccd" /><Relationship Type="http://schemas.openxmlformats.org/officeDocument/2006/relationships/theme" Target="/ppt/slideMasters/theme/theme1.xml" Id="R3374984314c247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5e389631dc4c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5d033297040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3f68756e048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83f1cf6b246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284099ce14e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4e47d20184a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e964edfe144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d22329c1f4a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BAIAS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BAIAS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BAIAS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BAIAS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BAIAS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BAIAS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2 365 938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5 571 420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5 566 050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BAIAS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ANDRE INGIER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HAANES INGIER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FREDRIK INGIER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TØNSBERG INGIER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BAIAS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bjorn.ingier@gmail.com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914 055 253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BAIAS AS</a:t>
            </a:r>
          </a:p>
        </p:txBody>
      </p:sp>
    </p:spTree>
  </p:cSld>
  <p:clrMapOvr>
    <a:masterClrMapping xmlns:a="http://schemas.openxmlformats.org/drawingml/2006/main"/>
  </p:clrMapOvr>
</p:sld>
</file>