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449ffb42514e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a24e7d5c07422e"/>
  </p:sldMasterIdLst>
  <p:sldIdLst>
    <p:sldId xmlns:r="http://schemas.openxmlformats.org/officeDocument/2006/relationships" id="256" r:id="R7a3a61fb351a4dea"/>
    <p:sldId xmlns:r="http://schemas.openxmlformats.org/officeDocument/2006/relationships" id="257" r:id="R5993c81e2dfb4b4f"/>
    <p:sldId xmlns:r="http://schemas.openxmlformats.org/officeDocument/2006/relationships" id="258" r:id="R845794c3cb0f494f"/>
    <p:sldId xmlns:r="http://schemas.openxmlformats.org/officeDocument/2006/relationships" id="259" r:id="R53091b7532284be5"/>
    <p:sldId xmlns:r="http://schemas.openxmlformats.org/officeDocument/2006/relationships" id="260" r:id="Ra510cf88fb68458b"/>
    <p:sldId xmlns:r="http://schemas.openxmlformats.org/officeDocument/2006/relationships" id="261" r:id="Rca800ee781f9466a"/>
    <p:sldId xmlns:r="http://schemas.openxmlformats.org/officeDocument/2006/relationships" id="262" r:id="Raa8be397d0444e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a24e7d5c07422e" /><Relationship Type="http://schemas.openxmlformats.org/officeDocument/2006/relationships/slide" Target="/ppt/slides/slide1.xml" Id="R7a3a61fb351a4dea" /><Relationship Type="http://schemas.openxmlformats.org/officeDocument/2006/relationships/slide" Target="/ppt/slides/slide2.xml" Id="R5993c81e2dfb4b4f" /><Relationship Type="http://schemas.openxmlformats.org/officeDocument/2006/relationships/slide" Target="/ppt/slides/slide3.xml" Id="R845794c3cb0f494f" /><Relationship Type="http://schemas.openxmlformats.org/officeDocument/2006/relationships/slide" Target="/ppt/slides/slide4.xml" Id="R53091b7532284be5" /><Relationship Type="http://schemas.openxmlformats.org/officeDocument/2006/relationships/slide" Target="/ppt/slides/slide5.xml" Id="Ra510cf88fb68458b" /><Relationship Type="http://schemas.openxmlformats.org/officeDocument/2006/relationships/slide" Target="/ppt/slides/slide6.xml" Id="Rca800ee781f9466a" /><Relationship Type="http://schemas.openxmlformats.org/officeDocument/2006/relationships/slide" Target="/ppt/slides/slide7.xml" Id="Raa8be397d0444e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e8311e9354f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ef003ffa14117" /><Relationship Type="http://schemas.openxmlformats.org/officeDocument/2006/relationships/theme" Target="/ppt/slideMasters/theme/theme1.xml" Id="Re5d41d29364e4b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6ef003ffa141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8df8fb48041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7b731567547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91bb53d4141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3b4b006da48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3040f61304b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b75bc21444f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10274f8d14d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TEFO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TEFO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TEFO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TEFO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TEFO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TEFO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543 750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274 946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485 819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1 017 423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1 306 113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TEFO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ERLEND FORSMO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TEFO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Forsmo, Hvalfaret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1406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914 071 305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TEFO AS</a:t>
            </a:r>
          </a:p>
        </p:txBody>
      </p:sp>
    </p:spTree>
  </p:cSld>
  <p:clrMapOvr>
    <a:masterClrMapping xmlns:a="http://schemas.openxmlformats.org/drawingml/2006/main"/>
  </p:clrMapOvr>
</p:sld>
</file>