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c8bf0a637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4a939c4c34471"/>
  </p:sldMasterIdLst>
  <p:sldIdLst>
    <p:sldId xmlns:r="http://schemas.openxmlformats.org/officeDocument/2006/relationships" id="256" r:id="R9a7520c46aa54f2b"/>
    <p:sldId xmlns:r="http://schemas.openxmlformats.org/officeDocument/2006/relationships" id="257" r:id="R08d7ce4b4d21424e"/>
    <p:sldId xmlns:r="http://schemas.openxmlformats.org/officeDocument/2006/relationships" id="258" r:id="R376f6689e94a449e"/>
    <p:sldId xmlns:r="http://schemas.openxmlformats.org/officeDocument/2006/relationships" id="259" r:id="R4352e5857cc44681"/>
    <p:sldId xmlns:r="http://schemas.openxmlformats.org/officeDocument/2006/relationships" id="260" r:id="R16ef6349965b4a0c"/>
    <p:sldId xmlns:r="http://schemas.openxmlformats.org/officeDocument/2006/relationships" id="261" r:id="Rf4028ba0ada04fac"/>
    <p:sldId xmlns:r="http://schemas.openxmlformats.org/officeDocument/2006/relationships" id="262" r:id="Rf1f3c767bd51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4a939c4c34471" /><Relationship Type="http://schemas.openxmlformats.org/officeDocument/2006/relationships/slide" Target="/ppt/slides/slide1.xml" Id="R9a7520c46aa54f2b" /><Relationship Type="http://schemas.openxmlformats.org/officeDocument/2006/relationships/slide" Target="/ppt/slides/slide2.xml" Id="R08d7ce4b4d21424e" /><Relationship Type="http://schemas.openxmlformats.org/officeDocument/2006/relationships/slide" Target="/ppt/slides/slide3.xml" Id="R376f6689e94a449e" /><Relationship Type="http://schemas.openxmlformats.org/officeDocument/2006/relationships/slide" Target="/ppt/slides/slide4.xml" Id="R4352e5857cc44681" /><Relationship Type="http://schemas.openxmlformats.org/officeDocument/2006/relationships/slide" Target="/ppt/slides/slide5.xml" Id="R16ef6349965b4a0c" /><Relationship Type="http://schemas.openxmlformats.org/officeDocument/2006/relationships/slide" Target="/ppt/slides/slide6.xml" Id="Rf4028ba0ada04fac" /><Relationship Type="http://schemas.openxmlformats.org/officeDocument/2006/relationships/slide" Target="/ppt/slides/slide7.xml" Id="Rf1f3c767bd51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08cf8d187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1de12ba86447d" /><Relationship Type="http://schemas.openxmlformats.org/officeDocument/2006/relationships/theme" Target="/ppt/slideMasters/theme/theme1.xml" Id="Rb125b97c3263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1de12ba86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b2bd8a818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5563b2bf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4c8889f33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7076aedd642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67cd92751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ef239f98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cebb4dd4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FURUSETH ASSETS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FURUSETH ASSETS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 ASSETS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FURUSETH ASSETS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FURUSETH ASSETS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FURUSETH ASSETS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3 254 545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FURUSETH ASSETS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FURUSETH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FURUSETH ASSETS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Monolitveien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914 074 045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FURUSETH ASSETS AS</a:t>
            </a:r>
          </a:p>
        </p:txBody>
      </p:sp>
    </p:spTree>
  </p:cSld>
  <p:clrMapOvr>
    <a:masterClrMapping xmlns:a="http://schemas.openxmlformats.org/drawingml/2006/main"/>
  </p:clrMapOvr>
</p:sld>
</file>