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93e078d2c49498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6bf13a84ef8455a"/>
  </p:sldMasterIdLst>
  <p:sldIdLst>
    <p:sldId xmlns:r="http://schemas.openxmlformats.org/officeDocument/2006/relationships" id="256" r:id="R318b9406f8784cc6"/>
    <p:sldId xmlns:r="http://schemas.openxmlformats.org/officeDocument/2006/relationships" id="257" r:id="R354029b5c4a94617"/>
    <p:sldId xmlns:r="http://schemas.openxmlformats.org/officeDocument/2006/relationships" id="258" r:id="R8ec5fdbb21884461"/>
    <p:sldId xmlns:r="http://schemas.openxmlformats.org/officeDocument/2006/relationships" id="259" r:id="R4d657d5fde37418b"/>
    <p:sldId xmlns:r="http://schemas.openxmlformats.org/officeDocument/2006/relationships" id="260" r:id="R792f6aec0f7847b5"/>
    <p:sldId xmlns:r="http://schemas.openxmlformats.org/officeDocument/2006/relationships" id="261" r:id="R59edcb80ffad4e50"/>
    <p:sldId xmlns:r="http://schemas.openxmlformats.org/officeDocument/2006/relationships" id="262" r:id="R5a00d93040394fb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6bf13a84ef8455a" /><Relationship Type="http://schemas.openxmlformats.org/officeDocument/2006/relationships/slide" Target="/ppt/slides/slide1.xml" Id="R318b9406f8784cc6" /><Relationship Type="http://schemas.openxmlformats.org/officeDocument/2006/relationships/slide" Target="/ppt/slides/slide2.xml" Id="R354029b5c4a94617" /><Relationship Type="http://schemas.openxmlformats.org/officeDocument/2006/relationships/slide" Target="/ppt/slides/slide3.xml" Id="R8ec5fdbb21884461" /><Relationship Type="http://schemas.openxmlformats.org/officeDocument/2006/relationships/slide" Target="/ppt/slides/slide4.xml" Id="R4d657d5fde37418b" /><Relationship Type="http://schemas.openxmlformats.org/officeDocument/2006/relationships/slide" Target="/ppt/slides/slide5.xml" Id="R792f6aec0f7847b5" /><Relationship Type="http://schemas.openxmlformats.org/officeDocument/2006/relationships/slide" Target="/ppt/slides/slide6.xml" Id="R59edcb80ffad4e50" /><Relationship Type="http://schemas.openxmlformats.org/officeDocument/2006/relationships/slide" Target="/ppt/slides/slide7.xml" Id="R5a00d93040394fb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b2d3a89ea234b7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5db972256848b3" /><Relationship Type="http://schemas.openxmlformats.org/officeDocument/2006/relationships/theme" Target="/ppt/slideMasters/theme/theme1.xml" Id="Rb3a2cb1405d944c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35db972256848b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3450b532c64cc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32ab153c9b41f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a63ad01c34406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f78f6b6569447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f62219ad204f4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834db65e77456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b44f444878419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HPL SPAREBØSSE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HPL SPAREBØSSE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HPL SPAREBØSSE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HPL SPAREBØSSE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HPL SPAREBØSSE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HPL SPAREBØSSE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−462 842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2 993 619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13 045 117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17 293 334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HPL SPAREBØSSE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PETER MELBY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PETER MELBY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HPL SPAREBØSSE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HP Melby, Kirkeveien 37B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0368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914 079 802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HPL SPAREBØSSE AS</a:t>
            </a:r>
          </a:p>
        </p:txBody>
      </p:sp>
    </p:spTree>
  </p:cSld>
  <p:clrMapOvr>
    <a:masterClrMapping xmlns:a="http://schemas.openxmlformats.org/drawingml/2006/main"/>
  </p:clrMapOvr>
</p:sld>
</file>