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82543baf914c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d3983a10848b7"/>
  </p:sldMasterIdLst>
  <p:sldIdLst>
    <p:sldId xmlns:r="http://schemas.openxmlformats.org/officeDocument/2006/relationships" id="256" r:id="R3f8e8b6e5b264b57"/>
    <p:sldId xmlns:r="http://schemas.openxmlformats.org/officeDocument/2006/relationships" id="257" r:id="Rbd008fbbb6fa46dc"/>
    <p:sldId xmlns:r="http://schemas.openxmlformats.org/officeDocument/2006/relationships" id="258" r:id="Ref21d12f79b44ec8"/>
    <p:sldId xmlns:r="http://schemas.openxmlformats.org/officeDocument/2006/relationships" id="259" r:id="R92bbe6a6706649aa"/>
    <p:sldId xmlns:r="http://schemas.openxmlformats.org/officeDocument/2006/relationships" id="260" r:id="R5a52acc5cba445b8"/>
    <p:sldId xmlns:r="http://schemas.openxmlformats.org/officeDocument/2006/relationships" id="261" r:id="R313c147d02f6454a"/>
    <p:sldId xmlns:r="http://schemas.openxmlformats.org/officeDocument/2006/relationships" id="262" r:id="R3a9df7c8e7a24a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d3983a10848b7" /><Relationship Type="http://schemas.openxmlformats.org/officeDocument/2006/relationships/slide" Target="/ppt/slides/slide1.xml" Id="R3f8e8b6e5b264b57" /><Relationship Type="http://schemas.openxmlformats.org/officeDocument/2006/relationships/slide" Target="/ppt/slides/slide2.xml" Id="Rbd008fbbb6fa46dc" /><Relationship Type="http://schemas.openxmlformats.org/officeDocument/2006/relationships/slide" Target="/ppt/slides/slide3.xml" Id="Ref21d12f79b44ec8" /><Relationship Type="http://schemas.openxmlformats.org/officeDocument/2006/relationships/slide" Target="/ppt/slides/slide4.xml" Id="R92bbe6a6706649aa" /><Relationship Type="http://schemas.openxmlformats.org/officeDocument/2006/relationships/slide" Target="/ppt/slides/slide5.xml" Id="R5a52acc5cba445b8" /><Relationship Type="http://schemas.openxmlformats.org/officeDocument/2006/relationships/slide" Target="/ppt/slides/slide6.xml" Id="R313c147d02f6454a" /><Relationship Type="http://schemas.openxmlformats.org/officeDocument/2006/relationships/slide" Target="/ppt/slides/slide7.xml" Id="R3a9df7c8e7a24a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c92e6c5e54c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1074df3c547f8" /><Relationship Type="http://schemas.openxmlformats.org/officeDocument/2006/relationships/theme" Target="/ppt/slideMasters/theme/theme1.xml" Id="R9dcfdcad465f40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01074df3c547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86e6e5cb3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2a4fda90d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d47c0cf9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500e98a45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d150e6d97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ee41c739848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55a8bbbcd47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BRUNVOLL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5 299 365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−9 770 141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217 782 262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779 507 744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1 202 040 681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BITSCOM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B INVEST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BRUNVOLL INVEST AS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 HOLDING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O-HOI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BBM HOLDING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Eikremsvingen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office@brunvoll.no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www.brunvoll.no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914 084 156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BRUNVOLL HOLDING AS</a:t>
            </a:r>
          </a:p>
        </p:txBody>
      </p:sp>
    </p:spTree>
  </p:cSld>
  <p:clrMapOvr>
    <a:masterClrMapping xmlns:a="http://schemas.openxmlformats.org/drawingml/2006/main"/>
  </p:clrMapOvr>
</p:sld>
</file>