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d93288d8ab48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b97fdf63784937"/>
  </p:sldMasterIdLst>
  <p:sldIdLst>
    <p:sldId xmlns:r="http://schemas.openxmlformats.org/officeDocument/2006/relationships" id="256" r:id="Rf83bf75b7b364270"/>
    <p:sldId xmlns:r="http://schemas.openxmlformats.org/officeDocument/2006/relationships" id="257" r:id="R7918f9cfed774934"/>
    <p:sldId xmlns:r="http://schemas.openxmlformats.org/officeDocument/2006/relationships" id="258" r:id="R685f8b879e1d4c05"/>
    <p:sldId xmlns:r="http://schemas.openxmlformats.org/officeDocument/2006/relationships" id="259" r:id="R22558fb288554ad4"/>
    <p:sldId xmlns:r="http://schemas.openxmlformats.org/officeDocument/2006/relationships" id="260" r:id="R401ec8eb2ea64bbb"/>
    <p:sldId xmlns:r="http://schemas.openxmlformats.org/officeDocument/2006/relationships" id="261" r:id="R87de6c900bba4e4d"/>
    <p:sldId xmlns:r="http://schemas.openxmlformats.org/officeDocument/2006/relationships" id="262" r:id="Rbe80428188ec427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b97fdf63784937" /><Relationship Type="http://schemas.openxmlformats.org/officeDocument/2006/relationships/slide" Target="/ppt/slides/slide1.xml" Id="Rf83bf75b7b364270" /><Relationship Type="http://schemas.openxmlformats.org/officeDocument/2006/relationships/slide" Target="/ppt/slides/slide2.xml" Id="R7918f9cfed774934" /><Relationship Type="http://schemas.openxmlformats.org/officeDocument/2006/relationships/slide" Target="/ppt/slides/slide3.xml" Id="R685f8b879e1d4c05" /><Relationship Type="http://schemas.openxmlformats.org/officeDocument/2006/relationships/slide" Target="/ppt/slides/slide4.xml" Id="R22558fb288554ad4" /><Relationship Type="http://schemas.openxmlformats.org/officeDocument/2006/relationships/slide" Target="/ppt/slides/slide5.xml" Id="R401ec8eb2ea64bbb" /><Relationship Type="http://schemas.openxmlformats.org/officeDocument/2006/relationships/slide" Target="/ppt/slides/slide6.xml" Id="R87de6c900bba4e4d" /><Relationship Type="http://schemas.openxmlformats.org/officeDocument/2006/relationships/slide" Target="/ppt/slides/slide7.xml" Id="Rbe80428188ec427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4e4607c95b4e7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1dd68118234f38" /><Relationship Type="http://schemas.openxmlformats.org/officeDocument/2006/relationships/theme" Target="/ppt/slideMasters/theme/theme1.xml" Id="R9172e0c14aeb40f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1dd68118234f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b78d1a8e5148d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1931dda7a14f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10b185971d48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142b8ebcb74e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eaa059d3dc49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adc56830a4405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20deb9d24c4b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REIN EIER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EIER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REIN EIER AS ble etablert [år] og holder til i Varangerbotn.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EIER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EIER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EIER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−275 062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−443 803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5 446 349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8 128 383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EIER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MATHIS NILSEN BULJO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EIER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Vesterelv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9840 Varangerbotn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914 103 576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REIN EIER AS</a:t>
            </a:r>
          </a:p>
        </p:txBody>
      </p:sp>
    </p:spTree>
  </p:cSld>
  <p:clrMapOvr>
    <a:masterClrMapping xmlns:a="http://schemas.openxmlformats.org/drawingml/2006/main"/>
  </p:clrMapOvr>
</p:sld>
</file>