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d1b6d019b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484012eef4fde"/>
  </p:sldMasterIdLst>
  <p:sldIdLst>
    <p:sldId xmlns:r="http://schemas.openxmlformats.org/officeDocument/2006/relationships" id="256" r:id="R24b6d83a55b94cc9"/>
    <p:sldId xmlns:r="http://schemas.openxmlformats.org/officeDocument/2006/relationships" id="257" r:id="R9a8df7e7bba34930"/>
    <p:sldId xmlns:r="http://schemas.openxmlformats.org/officeDocument/2006/relationships" id="258" r:id="R169be79d78884f42"/>
    <p:sldId xmlns:r="http://schemas.openxmlformats.org/officeDocument/2006/relationships" id="259" r:id="Rb4831703b4bb4d09"/>
    <p:sldId xmlns:r="http://schemas.openxmlformats.org/officeDocument/2006/relationships" id="260" r:id="R9d341f1138424879"/>
    <p:sldId xmlns:r="http://schemas.openxmlformats.org/officeDocument/2006/relationships" id="261" r:id="Rd6d98485b5d3471c"/>
    <p:sldId xmlns:r="http://schemas.openxmlformats.org/officeDocument/2006/relationships" id="262" r:id="Rf0ba57bde684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484012eef4fde" /><Relationship Type="http://schemas.openxmlformats.org/officeDocument/2006/relationships/slide" Target="/ppt/slides/slide1.xml" Id="R24b6d83a55b94cc9" /><Relationship Type="http://schemas.openxmlformats.org/officeDocument/2006/relationships/slide" Target="/ppt/slides/slide2.xml" Id="R9a8df7e7bba34930" /><Relationship Type="http://schemas.openxmlformats.org/officeDocument/2006/relationships/slide" Target="/ppt/slides/slide3.xml" Id="R169be79d78884f42" /><Relationship Type="http://schemas.openxmlformats.org/officeDocument/2006/relationships/slide" Target="/ppt/slides/slide4.xml" Id="Rb4831703b4bb4d09" /><Relationship Type="http://schemas.openxmlformats.org/officeDocument/2006/relationships/slide" Target="/ppt/slides/slide5.xml" Id="R9d341f1138424879" /><Relationship Type="http://schemas.openxmlformats.org/officeDocument/2006/relationships/slide" Target="/ppt/slides/slide6.xml" Id="Rd6d98485b5d3471c" /><Relationship Type="http://schemas.openxmlformats.org/officeDocument/2006/relationships/slide" Target="/ppt/slides/slide7.xml" Id="Rf0ba57bde684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d071c4917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343c3bee4555" /><Relationship Type="http://schemas.openxmlformats.org/officeDocument/2006/relationships/theme" Target="/ppt/slideMasters/theme/theme1.xml" Id="Rfbb7f8064f8d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7343c3bee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4bacfec9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736b8ceab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482d40adb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1dde0ff4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32386f62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ebee345f6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dcb4a274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