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bd04a14c7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8a99613c94a91"/>
  </p:sldMasterIdLst>
  <p:sldIdLst>
    <p:sldId xmlns:r="http://schemas.openxmlformats.org/officeDocument/2006/relationships" id="256" r:id="R2a4e463ca2da497b"/>
    <p:sldId xmlns:r="http://schemas.openxmlformats.org/officeDocument/2006/relationships" id="257" r:id="Rd2f49b1d035a44e8"/>
    <p:sldId xmlns:r="http://schemas.openxmlformats.org/officeDocument/2006/relationships" id="258" r:id="Ra99e3d0d11504b02"/>
    <p:sldId xmlns:r="http://schemas.openxmlformats.org/officeDocument/2006/relationships" id="259" r:id="R9294234629be4036"/>
    <p:sldId xmlns:r="http://schemas.openxmlformats.org/officeDocument/2006/relationships" id="260" r:id="R5ac1372e486e4ad8"/>
    <p:sldId xmlns:r="http://schemas.openxmlformats.org/officeDocument/2006/relationships" id="261" r:id="R75298ccf11374219"/>
    <p:sldId xmlns:r="http://schemas.openxmlformats.org/officeDocument/2006/relationships" id="262" r:id="R605bac167822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8a99613c94a91" /><Relationship Type="http://schemas.openxmlformats.org/officeDocument/2006/relationships/slide" Target="/ppt/slides/slide1.xml" Id="R2a4e463ca2da497b" /><Relationship Type="http://schemas.openxmlformats.org/officeDocument/2006/relationships/slide" Target="/ppt/slides/slide2.xml" Id="Rd2f49b1d035a44e8" /><Relationship Type="http://schemas.openxmlformats.org/officeDocument/2006/relationships/slide" Target="/ppt/slides/slide3.xml" Id="Ra99e3d0d11504b02" /><Relationship Type="http://schemas.openxmlformats.org/officeDocument/2006/relationships/slide" Target="/ppt/slides/slide4.xml" Id="R9294234629be4036" /><Relationship Type="http://schemas.openxmlformats.org/officeDocument/2006/relationships/slide" Target="/ppt/slides/slide5.xml" Id="R5ac1372e486e4ad8" /><Relationship Type="http://schemas.openxmlformats.org/officeDocument/2006/relationships/slide" Target="/ppt/slides/slide6.xml" Id="R75298ccf11374219" /><Relationship Type="http://schemas.openxmlformats.org/officeDocument/2006/relationships/slide" Target="/ppt/slides/slide7.xml" Id="R605bac167822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6332f9c2840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f0775ea25477d" /><Relationship Type="http://schemas.openxmlformats.org/officeDocument/2006/relationships/theme" Target="/ppt/slideMasters/theme/theme1.xml" Id="R0aa844357c23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f0775ea25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5e5f8795946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d097d8781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6c8c7e35b44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dc50c6fb7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e7afcf80a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8f899c08e4c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43724e81c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SEVEN SECONDS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SEVEN SECONDS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72 449 711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72 784 151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RAPP DAVIDSEN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RAPP DAVIDSEN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RAPP DAVIDSEN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Gotaasalleen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