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4dd43b335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44713baad4de5"/>
  </p:sldMasterIdLst>
  <p:sldIdLst>
    <p:sldId xmlns:r="http://schemas.openxmlformats.org/officeDocument/2006/relationships" id="256" r:id="Rb525ca48c4db4ad9"/>
    <p:sldId xmlns:r="http://schemas.openxmlformats.org/officeDocument/2006/relationships" id="257" r:id="Rba8dc91da8064ddb"/>
    <p:sldId xmlns:r="http://schemas.openxmlformats.org/officeDocument/2006/relationships" id="258" r:id="R443d203f664a4a07"/>
    <p:sldId xmlns:r="http://schemas.openxmlformats.org/officeDocument/2006/relationships" id="259" r:id="Rc51dd93056d249de"/>
    <p:sldId xmlns:r="http://schemas.openxmlformats.org/officeDocument/2006/relationships" id="260" r:id="Rdd2644fc411545c0"/>
    <p:sldId xmlns:r="http://schemas.openxmlformats.org/officeDocument/2006/relationships" id="261" r:id="R4facdc856ad44b60"/>
    <p:sldId xmlns:r="http://schemas.openxmlformats.org/officeDocument/2006/relationships" id="262" r:id="R156f39219560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44713baad4de5" /><Relationship Type="http://schemas.openxmlformats.org/officeDocument/2006/relationships/slide" Target="/ppt/slides/slide1.xml" Id="Rb525ca48c4db4ad9" /><Relationship Type="http://schemas.openxmlformats.org/officeDocument/2006/relationships/slide" Target="/ppt/slides/slide2.xml" Id="Rba8dc91da8064ddb" /><Relationship Type="http://schemas.openxmlformats.org/officeDocument/2006/relationships/slide" Target="/ppt/slides/slide3.xml" Id="R443d203f664a4a07" /><Relationship Type="http://schemas.openxmlformats.org/officeDocument/2006/relationships/slide" Target="/ppt/slides/slide4.xml" Id="Rc51dd93056d249de" /><Relationship Type="http://schemas.openxmlformats.org/officeDocument/2006/relationships/slide" Target="/ppt/slides/slide5.xml" Id="Rdd2644fc411545c0" /><Relationship Type="http://schemas.openxmlformats.org/officeDocument/2006/relationships/slide" Target="/ppt/slides/slide6.xml" Id="R4facdc856ad44b60" /><Relationship Type="http://schemas.openxmlformats.org/officeDocument/2006/relationships/slide" Target="/ppt/slides/slide7.xml" Id="R156f39219560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4b765241d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5f4d12de84ddc" /><Relationship Type="http://schemas.openxmlformats.org/officeDocument/2006/relationships/theme" Target="/ppt/slideMasters/theme/theme1.xml" Id="R6cfb52056052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5f4d12de8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9d858d83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8f55ae0f1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7089e4e8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d03d56cf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94fc30f7a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0917ed7e2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f9ac724d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RISHAUG ENTERPRISES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16 381 196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www.ultraskin.no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914 127 017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