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65094a730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2a6ab0b744f56"/>
  </p:sldMasterIdLst>
  <p:sldIdLst>
    <p:sldId xmlns:r="http://schemas.openxmlformats.org/officeDocument/2006/relationships" id="256" r:id="Rf156bc581aae4afa"/>
    <p:sldId xmlns:r="http://schemas.openxmlformats.org/officeDocument/2006/relationships" id="257" r:id="Rbbb3a42d31e049ea"/>
    <p:sldId xmlns:r="http://schemas.openxmlformats.org/officeDocument/2006/relationships" id="258" r:id="Rf59f801a3b274c08"/>
    <p:sldId xmlns:r="http://schemas.openxmlformats.org/officeDocument/2006/relationships" id="259" r:id="Rbb1a14aff68042b7"/>
    <p:sldId xmlns:r="http://schemas.openxmlformats.org/officeDocument/2006/relationships" id="260" r:id="R735c2ee2e19840c2"/>
    <p:sldId xmlns:r="http://schemas.openxmlformats.org/officeDocument/2006/relationships" id="261" r:id="R575a4a2bd7f54198"/>
    <p:sldId xmlns:r="http://schemas.openxmlformats.org/officeDocument/2006/relationships" id="262" r:id="R5cf4c4468a67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2a6ab0b744f56" /><Relationship Type="http://schemas.openxmlformats.org/officeDocument/2006/relationships/slide" Target="/ppt/slides/slide1.xml" Id="Rf156bc581aae4afa" /><Relationship Type="http://schemas.openxmlformats.org/officeDocument/2006/relationships/slide" Target="/ppt/slides/slide2.xml" Id="Rbbb3a42d31e049ea" /><Relationship Type="http://schemas.openxmlformats.org/officeDocument/2006/relationships/slide" Target="/ppt/slides/slide3.xml" Id="Rf59f801a3b274c08" /><Relationship Type="http://schemas.openxmlformats.org/officeDocument/2006/relationships/slide" Target="/ppt/slides/slide4.xml" Id="Rbb1a14aff68042b7" /><Relationship Type="http://schemas.openxmlformats.org/officeDocument/2006/relationships/slide" Target="/ppt/slides/slide5.xml" Id="R735c2ee2e19840c2" /><Relationship Type="http://schemas.openxmlformats.org/officeDocument/2006/relationships/slide" Target="/ppt/slides/slide6.xml" Id="R575a4a2bd7f54198" /><Relationship Type="http://schemas.openxmlformats.org/officeDocument/2006/relationships/slide" Target="/ppt/slides/slide7.xml" Id="R5cf4c4468a67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d1e79738d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238239bfe4128" /><Relationship Type="http://schemas.openxmlformats.org/officeDocument/2006/relationships/theme" Target="/ppt/slideMasters/theme/theme1.xml" Id="R02892d839f62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238239bfe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a84fde36c41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e591c404b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bab3c88b24a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ab7b8459c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443decdb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8febf19bf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44c26f3a9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RYTTERAGER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RYTTERAGER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2 145 803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RYTTERAGER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Nordkronen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henning.rytterager@swerecogroup.no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914 139 473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