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d3cb899b2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6d207095940a6"/>
  </p:sldMasterIdLst>
  <p:sldIdLst>
    <p:sldId xmlns:r="http://schemas.openxmlformats.org/officeDocument/2006/relationships" id="256" r:id="R1ba42d27b944415b"/>
    <p:sldId xmlns:r="http://schemas.openxmlformats.org/officeDocument/2006/relationships" id="257" r:id="R5084ef6a37f64e0a"/>
    <p:sldId xmlns:r="http://schemas.openxmlformats.org/officeDocument/2006/relationships" id="258" r:id="Rcd83f90abcdd400e"/>
    <p:sldId xmlns:r="http://schemas.openxmlformats.org/officeDocument/2006/relationships" id="259" r:id="Rd5464e25d325443d"/>
    <p:sldId xmlns:r="http://schemas.openxmlformats.org/officeDocument/2006/relationships" id="260" r:id="R7a80ba6b9a234135"/>
    <p:sldId xmlns:r="http://schemas.openxmlformats.org/officeDocument/2006/relationships" id="261" r:id="R5f4734a846594ed9"/>
    <p:sldId xmlns:r="http://schemas.openxmlformats.org/officeDocument/2006/relationships" id="262" r:id="Rf5be5a1a2cfe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6d207095940a6" /><Relationship Type="http://schemas.openxmlformats.org/officeDocument/2006/relationships/slide" Target="/ppt/slides/slide1.xml" Id="R1ba42d27b944415b" /><Relationship Type="http://schemas.openxmlformats.org/officeDocument/2006/relationships/slide" Target="/ppt/slides/slide2.xml" Id="R5084ef6a37f64e0a" /><Relationship Type="http://schemas.openxmlformats.org/officeDocument/2006/relationships/slide" Target="/ppt/slides/slide3.xml" Id="Rcd83f90abcdd400e" /><Relationship Type="http://schemas.openxmlformats.org/officeDocument/2006/relationships/slide" Target="/ppt/slides/slide4.xml" Id="Rd5464e25d325443d" /><Relationship Type="http://schemas.openxmlformats.org/officeDocument/2006/relationships/slide" Target="/ppt/slides/slide5.xml" Id="R7a80ba6b9a234135" /><Relationship Type="http://schemas.openxmlformats.org/officeDocument/2006/relationships/slide" Target="/ppt/slides/slide6.xml" Id="R5f4734a846594ed9" /><Relationship Type="http://schemas.openxmlformats.org/officeDocument/2006/relationships/slide" Target="/ppt/slides/slide7.xml" Id="Rf5be5a1a2cfe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6d321f1bc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5cff68830413e" /><Relationship Type="http://schemas.openxmlformats.org/officeDocument/2006/relationships/theme" Target="/ppt/slideMasters/theme/theme1.xml" Id="R8df9f96cd8c9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5cff68830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62ac2f6a4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00668aa1b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a3c9094a64f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aaff2e5a6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1f388b744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ad4d87b84b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b5096dd9d4f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NAGLEN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NAGLEN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3 525 235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SKÅNØY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v/Arve Skånøy, Skaugdalen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914 140 579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