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f9147b0b7cd43f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a579e6a14894698"/>
  </p:sldMasterIdLst>
  <p:sldIdLst>
    <p:sldId xmlns:r="http://schemas.openxmlformats.org/officeDocument/2006/relationships" id="256" r:id="R64b47237b7664861"/>
    <p:sldId xmlns:r="http://schemas.openxmlformats.org/officeDocument/2006/relationships" id="257" r:id="R286b662230d743dc"/>
    <p:sldId xmlns:r="http://schemas.openxmlformats.org/officeDocument/2006/relationships" id="258" r:id="R25d04a41f7cf49c6"/>
    <p:sldId xmlns:r="http://schemas.openxmlformats.org/officeDocument/2006/relationships" id="259" r:id="R075f4fb007e04e1f"/>
    <p:sldId xmlns:r="http://schemas.openxmlformats.org/officeDocument/2006/relationships" id="260" r:id="R9fc1191f031846a2"/>
    <p:sldId xmlns:r="http://schemas.openxmlformats.org/officeDocument/2006/relationships" id="261" r:id="Red10f29435e0430c"/>
    <p:sldId xmlns:r="http://schemas.openxmlformats.org/officeDocument/2006/relationships" id="262" r:id="Rbcfdaaf2a9ca4b7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579e6a14894698" /><Relationship Type="http://schemas.openxmlformats.org/officeDocument/2006/relationships/slide" Target="/ppt/slides/slide1.xml" Id="R64b47237b7664861" /><Relationship Type="http://schemas.openxmlformats.org/officeDocument/2006/relationships/slide" Target="/ppt/slides/slide2.xml" Id="R286b662230d743dc" /><Relationship Type="http://schemas.openxmlformats.org/officeDocument/2006/relationships/slide" Target="/ppt/slides/slide3.xml" Id="R25d04a41f7cf49c6" /><Relationship Type="http://schemas.openxmlformats.org/officeDocument/2006/relationships/slide" Target="/ppt/slides/slide4.xml" Id="R075f4fb007e04e1f" /><Relationship Type="http://schemas.openxmlformats.org/officeDocument/2006/relationships/slide" Target="/ppt/slides/slide5.xml" Id="R9fc1191f031846a2" /><Relationship Type="http://schemas.openxmlformats.org/officeDocument/2006/relationships/slide" Target="/ppt/slides/slide6.xml" Id="Red10f29435e0430c" /><Relationship Type="http://schemas.openxmlformats.org/officeDocument/2006/relationships/slide" Target="/ppt/slides/slide7.xml" Id="Rbcfdaaf2a9ca4b7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ecc0e68ccd41b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3df7306b824cc5" /><Relationship Type="http://schemas.openxmlformats.org/officeDocument/2006/relationships/theme" Target="/ppt/slideMasters/theme/theme1.xml" Id="R8da241982dbf48a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43df7306b824cc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06f7c4145244f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678077489040d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c4b46f90e44b4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1365ec1b924ce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ae718cfed44a7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1c0de51f2a4ea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c3fb594b84463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ELVINE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ELVINE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ELVINE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ELVINE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ELVINE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ELVINE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1 677 151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718 992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3 631 765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20 268 821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26 812 117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ELVINE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TVEIT KJETIL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ELVINE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Kjetil Tveit, Parkveien 62B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kjetve@gmail.com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914 143 403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ELVINE AS</a:t>
            </a:r>
          </a:p>
        </p:txBody>
      </p:sp>
    </p:spTree>
  </p:cSld>
  <p:clrMapOvr>
    <a:masterClrMapping xmlns:a="http://schemas.openxmlformats.org/drawingml/2006/main"/>
  </p:clrMapOvr>
</p:sld>
</file>