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eb109dac240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d09a517a440ae"/>
  </p:sldMasterIdLst>
  <p:sldIdLst>
    <p:sldId xmlns:r="http://schemas.openxmlformats.org/officeDocument/2006/relationships" id="256" r:id="R96fccc68138a47ae"/>
    <p:sldId xmlns:r="http://schemas.openxmlformats.org/officeDocument/2006/relationships" id="257" r:id="Re9671e5e020c41b2"/>
    <p:sldId xmlns:r="http://schemas.openxmlformats.org/officeDocument/2006/relationships" id="258" r:id="Re5cf50d42aa441f0"/>
    <p:sldId xmlns:r="http://schemas.openxmlformats.org/officeDocument/2006/relationships" id="259" r:id="Rcc0b16c2bd0e48f5"/>
    <p:sldId xmlns:r="http://schemas.openxmlformats.org/officeDocument/2006/relationships" id="260" r:id="R3f23f17d89db4f6d"/>
    <p:sldId xmlns:r="http://schemas.openxmlformats.org/officeDocument/2006/relationships" id="261" r:id="R348e61dff8104e79"/>
    <p:sldId xmlns:r="http://schemas.openxmlformats.org/officeDocument/2006/relationships" id="262" r:id="Ra6753f1484774d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d09a517a440ae" /><Relationship Type="http://schemas.openxmlformats.org/officeDocument/2006/relationships/slide" Target="/ppt/slides/slide1.xml" Id="R96fccc68138a47ae" /><Relationship Type="http://schemas.openxmlformats.org/officeDocument/2006/relationships/slide" Target="/ppt/slides/slide2.xml" Id="Re9671e5e020c41b2" /><Relationship Type="http://schemas.openxmlformats.org/officeDocument/2006/relationships/slide" Target="/ppt/slides/slide3.xml" Id="Re5cf50d42aa441f0" /><Relationship Type="http://schemas.openxmlformats.org/officeDocument/2006/relationships/slide" Target="/ppt/slides/slide4.xml" Id="Rcc0b16c2bd0e48f5" /><Relationship Type="http://schemas.openxmlformats.org/officeDocument/2006/relationships/slide" Target="/ppt/slides/slide5.xml" Id="R3f23f17d89db4f6d" /><Relationship Type="http://schemas.openxmlformats.org/officeDocument/2006/relationships/slide" Target="/ppt/slides/slide6.xml" Id="R348e61dff8104e79" /><Relationship Type="http://schemas.openxmlformats.org/officeDocument/2006/relationships/slide" Target="/ppt/slides/slide7.xml" Id="Ra6753f1484774d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fe4efc1bd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1e00c72024465" /><Relationship Type="http://schemas.openxmlformats.org/officeDocument/2006/relationships/theme" Target="/ppt/slideMasters/theme/theme1.xml" Id="Re4e6930d991d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1e00c7202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43d17d728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e9acac01840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4abf88c4f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5b2afa2f140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b2e59b947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ad8e96d42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977f8e6dd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ERFA REVISJON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ERFA REVISJON FOLLO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TRONRUD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Tronrud, Hans Heltorps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