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cddbbba99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24678b52a4ba9"/>
  </p:sldMasterIdLst>
  <p:sldIdLst>
    <p:sldId xmlns:r="http://schemas.openxmlformats.org/officeDocument/2006/relationships" id="256" r:id="Rac9baf0e3e0e4f18"/>
    <p:sldId xmlns:r="http://schemas.openxmlformats.org/officeDocument/2006/relationships" id="257" r:id="Rd19e4f49c3d845c4"/>
    <p:sldId xmlns:r="http://schemas.openxmlformats.org/officeDocument/2006/relationships" id="258" r:id="R9e004825486c41bf"/>
    <p:sldId xmlns:r="http://schemas.openxmlformats.org/officeDocument/2006/relationships" id="259" r:id="R899b5547ce354672"/>
    <p:sldId xmlns:r="http://schemas.openxmlformats.org/officeDocument/2006/relationships" id="260" r:id="Rb5198f5c034e4534"/>
    <p:sldId xmlns:r="http://schemas.openxmlformats.org/officeDocument/2006/relationships" id="261" r:id="R7aaa80da451f4d81"/>
    <p:sldId xmlns:r="http://schemas.openxmlformats.org/officeDocument/2006/relationships" id="262" r:id="R77edd262ac11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24678b52a4ba9" /><Relationship Type="http://schemas.openxmlformats.org/officeDocument/2006/relationships/slide" Target="/ppt/slides/slide1.xml" Id="Rac9baf0e3e0e4f18" /><Relationship Type="http://schemas.openxmlformats.org/officeDocument/2006/relationships/slide" Target="/ppt/slides/slide2.xml" Id="Rd19e4f49c3d845c4" /><Relationship Type="http://schemas.openxmlformats.org/officeDocument/2006/relationships/slide" Target="/ppt/slides/slide3.xml" Id="R9e004825486c41bf" /><Relationship Type="http://schemas.openxmlformats.org/officeDocument/2006/relationships/slide" Target="/ppt/slides/slide4.xml" Id="R899b5547ce354672" /><Relationship Type="http://schemas.openxmlformats.org/officeDocument/2006/relationships/slide" Target="/ppt/slides/slide5.xml" Id="Rb5198f5c034e4534" /><Relationship Type="http://schemas.openxmlformats.org/officeDocument/2006/relationships/slide" Target="/ppt/slides/slide6.xml" Id="R7aaa80da451f4d81" /><Relationship Type="http://schemas.openxmlformats.org/officeDocument/2006/relationships/slide" Target="/ppt/slides/slide7.xml" Id="R77edd262ac11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6e164eb61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0f84b19c4afc" /><Relationship Type="http://schemas.openxmlformats.org/officeDocument/2006/relationships/theme" Target="/ppt/slideMasters/theme/theme1.xml" Id="Rf2582f728c53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c10f84b19c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f51c8fbe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2cf8aec38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bf5e1b907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810b617942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b091dd90848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a88468714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672ebe06f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NØSTVET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NØSTVET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16 086 874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TAKLA MADS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Takla, Veidemannsveien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NØSTVET AS</a:t>
            </a:r>
          </a:p>
        </p:txBody>
      </p:sp>
    </p:spTree>
  </p:cSld>
  <p:clrMapOvr>
    <a:masterClrMapping xmlns:a="http://schemas.openxmlformats.org/drawingml/2006/main"/>
  </p:clrMapOvr>
</p:sld>
</file>